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01bb806f1949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ad345454c54a8f"/>
  </p:sldMasterIdLst>
  <p:sldIdLst>
    <p:sldId xmlns:r="http://schemas.openxmlformats.org/officeDocument/2006/relationships" id="256" r:id="Rd816a29869ab42e3"/>
    <p:sldId xmlns:r="http://schemas.openxmlformats.org/officeDocument/2006/relationships" id="257" r:id="R5623a60883b84141"/>
    <p:sldId xmlns:r="http://schemas.openxmlformats.org/officeDocument/2006/relationships" id="258" r:id="R34e3cf4eb8e9439e"/>
    <p:sldId xmlns:r="http://schemas.openxmlformats.org/officeDocument/2006/relationships" id="259" r:id="R5ee9899a6add4562"/>
    <p:sldId xmlns:r="http://schemas.openxmlformats.org/officeDocument/2006/relationships" id="260" r:id="Ra97cd5d2272847b9"/>
    <p:sldId xmlns:r="http://schemas.openxmlformats.org/officeDocument/2006/relationships" id="261" r:id="R95e7198d8b3d444a"/>
    <p:sldId xmlns:r="http://schemas.openxmlformats.org/officeDocument/2006/relationships" id="262" r:id="R2d901db3141f40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ad345454c54a8f" /><Relationship Type="http://schemas.openxmlformats.org/officeDocument/2006/relationships/slide" Target="/ppt/slides/slide1.xml" Id="Rd816a29869ab42e3" /><Relationship Type="http://schemas.openxmlformats.org/officeDocument/2006/relationships/slide" Target="/ppt/slides/slide2.xml" Id="R5623a60883b84141" /><Relationship Type="http://schemas.openxmlformats.org/officeDocument/2006/relationships/slide" Target="/ppt/slides/slide3.xml" Id="R34e3cf4eb8e9439e" /><Relationship Type="http://schemas.openxmlformats.org/officeDocument/2006/relationships/slide" Target="/ppt/slides/slide4.xml" Id="R5ee9899a6add4562" /><Relationship Type="http://schemas.openxmlformats.org/officeDocument/2006/relationships/slide" Target="/ppt/slides/slide5.xml" Id="Ra97cd5d2272847b9" /><Relationship Type="http://schemas.openxmlformats.org/officeDocument/2006/relationships/slide" Target="/ppt/slides/slide6.xml" Id="R95e7198d8b3d444a" /><Relationship Type="http://schemas.openxmlformats.org/officeDocument/2006/relationships/slide" Target="/ppt/slides/slide7.xml" Id="R2d901db3141f40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3d1faf2f54f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305c2b02a4cd4" /><Relationship Type="http://schemas.openxmlformats.org/officeDocument/2006/relationships/theme" Target="/ppt/slideMasters/theme/theme1.xml" Id="R86a959730cbd49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a305c2b02a4c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e6465596b41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c84117c854a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27a7eac2146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fdf7b76134b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21c53b4ec45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ea04b12084e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01d8209b04d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HAALAND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HAALAND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2 587 295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12 137 705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14 161 032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928 007 863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