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da8e14efb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44cf82d684521"/>
  </p:sldMasterIdLst>
  <p:sldIdLst>
    <p:sldId xmlns:r="http://schemas.openxmlformats.org/officeDocument/2006/relationships" id="256" r:id="Ra70d3edf9ee142cf"/>
    <p:sldId xmlns:r="http://schemas.openxmlformats.org/officeDocument/2006/relationships" id="257" r:id="Rb7cd8de4adb44587"/>
    <p:sldId xmlns:r="http://schemas.openxmlformats.org/officeDocument/2006/relationships" id="258" r:id="R276d776586244fed"/>
    <p:sldId xmlns:r="http://schemas.openxmlformats.org/officeDocument/2006/relationships" id="259" r:id="R76ccdc29024b417c"/>
    <p:sldId xmlns:r="http://schemas.openxmlformats.org/officeDocument/2006/relationships" id="260" r:id="Rf409151ca4544540"/>
    <p:sldId xmlns:r="http://schemas.openxmlformats.org/officeDocument/2006/relationships" id="261" r:id="Ra00fd5cf606d4bc5"/>
    <p:sldId xmlns:r="http://schemas.openxmlformats.org/officeDocument/2006/relationships" id="262" r:id="R28b8134be8f0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44cf82d684521" /><Relationship Type="http://schemas.openxmlformats.org/officeDocument/2006/relationships/slide" Target="/ppt/slides/slide1.xml" Id="Ra70d3edf9ee142cf" /><Relationship Type="http://schemas.openxmlformats.org/officeDocument/2006/relationships/slide" Target="/ppt/slides/slide2.xml" Id="Rb7cd8de4adb44587" /><Relationship Type="http://schemas.openxmlformats.org/officeDocument/2006/relationships/slide" Target="/ppt/slides/slide3.xml" Id="R276d776586244fed" /><Relationship Type="http://schemas.openxmlformats.org/officeDocument/2006/relationships/slide" Target="/ppt/slides/slide4.xml" Id="R76ccdc29024b417c" /><Relationship Type="http://schemas.openxmlformats.org/officeDocument/2006/relationships/slide" Target="/ppt/slides/slide5.xml" Id="Rf409151ca4544540" /><Relationship Type="http://schemas.openxmlformats.org/officeDocument/2006/relationships/slide" Target="/ppt/slides/slide6.xml" Id="Ra00fd5cf606d4bc5" /><Relationship Type="http://schemas.openxmlformats.org/officeDocument/2006/relationships/slide" Target="/ppt/slides/slide7.xml" Id="R28b8134be8f0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ada12f0cc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d2de5ccc43a9" /><Relationship Type="http://schemas.openxmlformats.org/officeDocument/2006/relationships/theme" Target="/ppt/slideMasters/theme/theme1.xml" Id="R5d6dfdfaf3ee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2d2de5ccc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e59c9b19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1c7debd2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c7b20d80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7a926b3c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7ef81edc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931e7022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ebf1de68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