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50922bc7e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a2550e0dc40db"/>
  </p:sldMasterIdLst>
  <p:sldIdLst>
    <p:sldId xmlns:r="http://schemas.openxmlformats.org/officeDocument/2006/relationships" id="256" r:id="R286b204c60844d5a"/>
    <p:sldId xmlns:r="http://schemas.openxmlformats.org/officeDocument/2006/relationships" id="257" r:id="Rd899bae235404edc"/>
    <p:sldId xmlns:r="http://schemas.openxmlformats.org/officeDocument/2006/relationships" id="258" r:id="R2e54e5e2531b483f"/>
    <p:sldId xmlns:r="http://schemas.openxmlformats.org/officeDocument/2006/relationships" id="259" r:id="R28e9cbd6cc254b9a"/>
    <p:sldId xmlns:r="http://schemas.openxmlformats.org/officeDocument/2006/relationships" id="260" r:id="Rf82facf216f641ae"/>
    <p:sldId xmlns:r="http://schemas.openxmlformats.org/officeDocument/2006/relationships" id="261" r:id="Rae4fd2b626584875"/>
    <p:sldId xmlns:r="http://schemas.openxmlformats.org/officeDocument/2006/relationships" id="262" r:id="R5b69bfc4d447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a2550e0dc40db" /><Relationship Type="http://schemas.openxmlformats.org/officeDocument/2006/relationships/slide" Target="/ppt/slides/slide1.xml" Id="R286b204c60844d5a" /><Relationship Type="http://schemas.openxmlformats.org/officeDocument/2006/relationships/slide" Target="/ppt/slides/slide2.xml" Id="Rd899bae235404edc" /><Relationship Type="http://schemas.openxmlformats.org/officeDocument/2006/relationships/slide" Target="/ppt/slides/slide3.xml" Id="R2e54e5e2531b483f" /><Relationship Type="http://schemas.openxmlformats.org/officeDocument/2006/relationships/slide" Target="/ppt/slides/slide4.xml" Id="R28e9cbd6cc254b9a" /><Relationship Type="http://schemas.openxmlformats.org/officeDocument/2006/relationships/slide" Target="/ppt/slides/slide5.xml" Id="Rf82facf216f641ae" /><Relationship Type="http://schemas.openxmlformats.org/officeDocument/2006/relationships/slide" Target="/ppt/slides/slide6.xml" Id="Rae4fd2b626584875" /><Relationship Type="http://schemas.openxmlformats.org/officeDocument/2006/relationships/slide" Target="/ppt/slides/slide7.xml" Id="R5b69bfc4d447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f5d83b562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70c15a5f40e2" /><Relationship Type="http://schemas.openxmlformats.org/officeDocument/2006/relationships/theme" Target="/ppt/slideMasters/theme/theme1.xml" Id="Rb3bfc39acffc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170c15a5f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81e2d07e48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3055a1537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450cd7ce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2f3a8582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133aee0b9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df6e2ddc047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dc98e46f0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7 085 506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FOSSER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HEGGEDAL HOLDING AS</a:t>
            </a:r>
          </a:p>
        </p:txBody>
      </p:sp>
    </p:spTree>
  </p:cSld>
  <p:clrMapOvr>
    <a:masterClrMapping xmlns:a="http://schemas.openxmlformats.org/drawingml/2006/main"/>
  </p:clrMapOvr>
</p:sld>
</file>