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946b314a0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56df363354de0"/>
  </p:sldMasterIdLst>
  <p:sldIdLst>
    <p:sldId xmlns:r="http://schemas.openxmlformats.org/officeDocument/2006/relationships" id="256" r:id="Rdd230546a61e46e9"/>
    <p:sldId xmlns:r="http://schemas.openxmlformats.org/officeDocument/2006/relationships" id="257" r:id="R3d904e8552f84a2a"/>
    <p:sldId xmlns:r="http://schemas.openxmlformats.org/officeDocument/2006/relationships" id="258" r:id="R3f9da66420314566"/>
    <p:sldId xmlns:r="http://schemas.openxmlformats.org/officeDocument/2006/relationships" id="259" r:id="R33841df583cd4b69"/>
    <p:sldId xmlns:r="http://schemas.openxmlformats.org/officeDocument/2006/relationships" id="260" r:id="R479a24f40b364427"/>
    <p:sldId xmlns:r="http://schemas.openxmlformats.org/officeDocument/2006/relationships" id="261" r:id="R9fa28a3959254114"/>
    <p:sldId xmlns:r="http://schemas.openxmlformats.org/officeDocument/2006/relationships" id="262" r:id="Rc077d3f3a71f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56df363354de0" /><Relationship Type="http://schemas.openxmlformats.org/officeDocument/2006/relationships/slide" Target="/ppt/slides/slide1.xml" Id="Rdd230546a61e46e9" /><Relationship Type="http://schemas.openxmlformats.org/officeDocument/2006/relationships/slide" Target="/ppt/slides/slide2.xml" Id="R3d904e8552f84a2a" /><Relationship Type="http://schemas.openxmlformats.org/officeDocument/2006/relationships/slide" Target="/ppt/slides/slide3.xml" Id="R3f9da66420314566" /><Relationship Type="http://schemas.openxmlformats.org/officeDocument/2006/relationships/slide" Target="/ppt/slides/slide4.xml" Id="R33841df583cd4b69" /><Relationship Type="http://schemas.openxmlformats.org/officeDocument/2006/relationships/slide" Target="/ppt/slides/slide5.xml" Id="R479a24f40b364427" /><Relationship Type="http://schemas.openxmlformats.org/officeDocument/2006/relationships/slide" Target="/ppt/slides/slide6.xml" Id="R9fa28a3959254114" /><Relationship Type="http://schemas.openxmlformats.org/officeDocument/2006/relationships/slide" Target="/ppt/slides/slide7.xml" Id="Rc077d3f3a71f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804ba80be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41b04168454b" /><Relationship Type="http://schemas.openxmlformats.org/officeDocument/2006/relationships/theme" Target="/ppt/slideMasters/theme/theme1.xml" Id="Ra71e52d865e3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741b04168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e7112ff49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165b5667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e0f9acd0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4a827c25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87d0cf72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65f8f4809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190eb386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133 037 581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191 298 990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