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83737411e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93d75b98b44b4"/>
  </p:sldMasterIdLst>
  <p:sldIdLst>
    <p:sldId xmlns:r="http://schemas.openxmlformats.org/officeDocument/2006/relationships" id="256" r:id="Rd2389376fbdc4376"/>
    <p:sldId xmlns:r="http://schemas.openxmlformats.org/officeDocument/2006/relationships" id="257" r:id="Rc53f1f9d522a48a9"/>
    <p:sldId xmlns:r="http://schemas.openxmlformats.org/officeDocument/2006/relationships" id="258" r:id="Rdb765d1d2f7a4054"/>
    <p:sldId xmlns:r="http://schemas.openxmlformats.org/officeDocument/2006/relationships" id="259" r:id="Rac83b3492add4057"/>
    <p:sldId xmlns:r="http://schemas.openxmlformats.org/officeDocument/2006/relationships" id="260" r:id="R2bc6fb7c2fca4781"/>
    <p:sldId xmlns:r="http://schemas.openxmlformats.org/officeDocument/2006/relationships" id="261" r:id="R151330f1126e40cf"/>
    <p:sldId xmlns:r="http://schemas.openxmlformats.org/officeDocument/2006/relationships" id="262" r:id="Re4ac6ee45846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93d75b98b44b4" /><Relationship Type="http://schemas.openxmlformats.org/officeDocument/2006/relationships/slide" Target="/ppt/slides/slide1.xml" Id="Rd2389376fbdc4376" /><Relationship Type="http://schemas.openxmlformats.org/officeDocument/2006/relationships/slide" Target="/ppt/slides/slide2.xml" Id="Rc53f1f9d522a48a9" /><Relationship Type="http://schemas.openxmlformats.org/officeDocument/2006/relationships/slide" Target="/ppt/slides/slide3.xml" Id="Rdb765d1d2f7a4054" /><Relationship Type="http://schemas.openxmlformats.org/officeDocument/2006/relationships/slide" Target="/ppt/slides/slide4.xml" Id="Rac83b3492add4057" /><Relationship Type="http://schemas.openxmlformats.org/officeDocument/2006/relationships/slide" Target="/ppt/slides/slide5.xml" Id="R2bc6fb7c2fca4781" /><Relationship Type="http://schemas.openxmlformats.org/officeDocument/2006/relationships/slide" Target="/ppt/slides/slide6.xml" Id="R151330f1126e40cf" /><Relationship Type="http://schemas.openxmlformats.org/officeDocument/2006/relationships/slide" Target="/ppt/slides/slide7.xml" Id="Re4ac6ee45846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368c4df94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6b8056b994ac8" /><Relationship Type="http://schemas.openxmlformats.org/officeDocument/2006/relationships/theme" Target="/ppt/slideMasters/theme/theme1.xml" Id="R8ca8e6bd4be8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6b8056b99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354190e5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24c150a1f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7bb63b69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248445f3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3a6ecf2f1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dd33fb7f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40449609b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PETACON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PETACON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3 925 720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3 925 720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TARAN THYSTED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NILSEN THYSTED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Nustadveien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928 031 985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