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56c0bb3628e449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e65af8f5f6544ca"/>
  </p:sldMasterIdLst>
  <p:sldIdLst>
    <p:sldId xmlns:r="http://schemas.openxmlformats.org/officeDocument/2006/relationships" id="256" r:id="R5274d7f210e24c4f"/>
    <p:sldId xmlns:r="http://schemas.openxmlformats.org/officeDocument/2006/relationships" id="257" r:id="R82eefa38ba9f449e"/>
    <p:sldId xmlns:r="http://schemas.openxmlformats.org/officeDocument/2006/relationships" id="258" r:id="Rec85fb46ecc644dd"/>
    <p:sldId xmlns:r="http://schemas.openxmlformats.org/officeDocument/2006/relationships" id="259" r:id="R884363ee159149e7"/>
    <p:sldId xmlns:r="http://schemas.openxmlformats.org/officeDocument/2006/relationships" id="260" r:id="R0874dc38505c4dc0"/>
    <p:sldId xmlns:r="http://schemas.openxmlformats.org/officeDocument/2006/relationships" id="261" r:id="R1e95fa0cb1e44a0e"/>
    <p:sldId xmlns:r="http://schemas.openxmlformats.org/officeDocument/2006/relationships" id="262" r:id="R0cc7c2408f21454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65af8f5f6544ca" /><Relationship Type="http://schemas.openxmlformats.org/officeDocument/2006/relationships/slide" Target="/ppt/slides/slide1.xml" Id="R5274d7f210e24c4f" /><Relationship Type="http://schemas.openxmlformats.org/officeDocument/2006/relationships/slide" Target="/ppt/slides/slide2.xml" Id="R82eefa38ba9f449e" /><Relationship Type="http://schemas.openxmlformats.org/officeDocument/2006/relationships/slide" Target="/ppt/slides/slide3.xml" Id="Rec85fb46ecc644dd" /><Relationship Type="http://schemas.openxmlformats.org/officeDocument/2006/relationships/slide" Target="/ppt/slides/slide4.xml" Id="R884363ee159149e7" /><Relationship Type="http://schemas.openxmlformats.org/officeDocument/2006/relationships/slide" Target="/ppt/slides/slide5.xml" Id="R0874dc38505c4dc0" /><Relationship Type="http://schemas.openxmlformats.org/officeDocument/2006/relationships/slide" Target="/ppt/slides/slide6.xml" Id="R1e95fa0cb1e44a0e" /><Relationship Type="http://schemas.openxmlformats.org/officeDocument/2006/relationships/slide" Target="/ppt/slides/slide7.xml" Id="R0cc7c2408f21454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d9705b6279474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4db077027b47b6" /><Relationship Type="http://schemas.openxmlformats.org/officeDocument/2006/relationships/theme" Target="/ppt/slideMasters/theme/theme1.xml" Id="R565a4b4628df4cf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64db077027b47b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abccb1d1de4f0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732e872f934ff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4303253160451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b7d1d2a2a34df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14674d70004ef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cb2546484f438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8a0bb49b06455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ERICA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ERICA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ERICA AS ble etablert [år] og holder til i Askim.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ERICA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ERICA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ERICA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−24 015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457 674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1 287 048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ERICA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METTE ERICA ERIKSSON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ERICA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Dramstadåsen 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1812 Askim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928 035 891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ERICA AS</a:t>
            </a:r>
          </a:p>
        </p:txBody>
      </p:sp>
    </p:spTree>
  </p:cSld>
  <p:clrMapOvr>
    <a:masterClrMapping xmlns:a="http://schemas.openxmlformats.org/drawingml/2006/main"/>
  </p:clrMapOvr>
</p:sld>
</file>