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1b7741450b45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1f6a74635141b0"/>
  </p:sldMasterIdLst>
  <p:sldIdLst>
    <p:sldId xmlns:r="http://schemas.openxmlformats.org/officeDocument/2006/relationships" id="256" r:id="R33a1bec35cba4871"/>
    <p:sldId xmlns:r="http://schemas.openxmlformats.org/officeDocument/2006/relationships" id="257" r:id="R5a5879ce171941ad"/>
    <p:sldId xmlns:r="http://schemas.openxmlformats.org/officeDocument/2006/relationships" id="258" r:id="R20a590040a8a49b0"/>
    <p:sldId xmlns:r="http://schemas.openxmlformats.org/officeDocument/2006/relationships" id="259" r:id="R279c800377e041bb"/>
    <p:sldId xmlns:r="http://schemas.openxmlformats.org/officeDocument/2006/relationships" id="260" r:id="R0fef86eefd2f4ad5"/>
    <p:sldId xmlns:r="http://schemas.openxmlformats.org/officeDocument/2006/relationships" id="261" r:id="R4653ee59b3c546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f6a74635141b0" /><Relationship Type="http://schemas.openxmlformats.org/officeDocument/2006/relationships/slide" Target="/ppt/slides/slide1.xml" Id="R33a1bec35cba4871" /><Relationship Type="http://schemas.openxmlformats.org/officeDocument/2006/relationships/slide" Target="/ppt/slides/slide2.xml" Id="R5a5879ce171941ad" /><Relationship Type="http://schemas.openxmlformats.org/officeDocument/2006/relationships/slide" Target="/ppt/slides/slide3.xml" Id="R20a590040a8a49b0" /><Relationship Type="http://schemas.openxmlformats.org/officeDocument/2006/relationships/slide" Target="/ppt/slides/slide4.xml" Id="R279c800377e041bb" /><Relationship Type="http://schemas.openxmlformats.org/officeDocument/2006/relationships/slide" Target="/ppt/slides/slide5.xml" Id="R0fef86eefd2f4ad5" /><Relationship Type="http://schemas.openxmlformats.org/officeDocument/2006/relationships/slide" Target="/ppt/slides/slide6.xml" Id="R4653ee59b3c546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a0f22ce0b4d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9fec9fc3a40e1" /><Relationship Type="http://schemas.openxmlformats.org/officeDocument/2006/relationships/theme" Target="/ppt/slideMasters/theme/theme1.xml" Id="Rc2825a289c7c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9fec9fc3a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7b3c325694c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26939e2814d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c57bb8c4b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f7c27e8794d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ef310fc6e4b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a7a791d6645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GRUNDSET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GRUNDSET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4 979 559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2 563 760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9 891 268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10 929 012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Grundsetveg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928 038 319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