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3a067c163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ee4f5e6aa4c9e"/>
  </p:sldMasterIdLst>
  <p:sldIdLst>
    <p:sldId xmlns:r="http://schemas.openxmlformats.org/officeDocument/2006/relationships" id="256" r:id="R53d3b786e52547a3"/>
    <p:sldId xmlns:r="http://schemas.openxmlformats.org/officeDocument/2006/relationships" id="257" r:id="R4eb23fef057947f1"/>
    <p:sldId xmlns:r="http://schemas.openxmlformats.org/officeDocument/2006/relationships" id="258" r:id="R812b772db64e4c00"/>
    <p:sldId xmlns:r="http://schemas.openxmlformats.org/officeDocument/2006/relationships" id="259" r:id="R479f1c2896b345a8"/>
    <p:sldId xmlns:r="http://schemas.openxmlformats.org/officeDocument/2006/relationships" id="260" r:id="Rd3424a61e7ab490b"/>
    <p:sldId xmlns:r="http://schemas.openxmlformats.org/officeDocument/2006/relationships" id="261" r:id="R821b4b313b084347"/>
    <p:sldId xmlns:r="http://schemas.openxmlformats.org/officeDocument/2006/relationships" id="262" r:id="R0d9b1ab05ac9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ee4f5e6aa4c9e" /><Relationship Type="http://schemas.openxmlformats.org/officeDocument/2006/relationships/slide" Target="/ppt/slides/slide1.xml" Id="R53d3b786e52547a3" /><Relationship Type="http://schemas.openxmlformats.org/officeDocument/2006/relationships/slide" Target="/ppt/slides/slide2.xml" Id="R4eb23fef057947f1" /><Relationship Type="http://schemas.openxmlformats.org/officeDocument/2006/relationships/slide" Target="/ppt/slides/slide3.xml" Id="R812b772db64e4c00" /><Relationship Type="http://schemas.openxmlformats.org/officeDocument/2006/relationships/slide" Target="/ppt/slides/slide4.xml" Id="R479f1c2896b345a8" /><Relationship Type="http://schemas.openxmlformats.org/officeDocument/2006/relationships/slide" Target="/ppt/slides/slide5.xml" Id="Rd3424a61e7ab490b" /><Relationship Type="http://schemas.openxmlformats.org/officeDocument/2006/relationships/slide" Target="/ppt/slides/slide6.xml" Id="R821b4b313b084347" /><Relationship Type="http://schemas.openxmlformats.org/officeDocument/2006/relationships/slide" Target="/ppt/slides/slide7.xml" Id="R0d9b1ab05ac9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7f1a4d4cf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42f603a974e86" /><Relationship Type="http://schemas.openxmlformats.org/officeDocument/2006/relationships/theme" Target="/ppt/slideMasters/theme/theme1.xml" Id="R6c23056da3d947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42f603a97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c33167e340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6122d8fc94e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40740ad81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5ce65c6f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508762fff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9da3a9bd244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44140ac31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