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265e678b7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88287e57b406c"/>
  </p:sldMasterIdLst>
  <p:sldIdLst>
    <p:sldId xmlns:r="http://schemas.openxmlformats.org/officeDocument/2006/relationships" id="256" r:id="R47c6fdd59e5044b1"/>
    <p:sldId xmlns:r="http://schemas.openxmlformats.org/officeDocument/2006/relationships" id="257" r:id="R23290cf7203e45e1"/>
    <p:sldId xmlns:r="http://schemas.openxmlformats.org/officeDocument/2006/relationships" id="258" r:id="Rfd0354f91cad4857"/>
    <p:sldId xmlns:r="http://schemas.openxmlformats.org/officeDocument/2006/relationships" id="259" r:id="R32f00f75668847c6"/>
    <p:sldId xmlns:r="http://schemas.openxmlformats.org/officeDocument/2006/relationships" id="260" r:id="R78a6a1d36f504255"/>
    <p:sldId xmlns:r="http://schemas.openxmlformats.org/officeDocument/2006/relationships" id="261" r:id="R35c6796b63c649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88287e57b406c" /><Relationship Type="http://schemas.openxmlformats.org/officeDocument/2006/relationships/slide" Target="/ppt/slides/slide1.xml" Id="R47c6fdd59e5044b1" /><Relationship Type="http://schemas.openxmlformats.org/officeDocument/2006/relationships/slide" Target="/ppt/slides/slide2.xml" Id="R23290cf7203e45e1" /><Relationship Type="http://schemas.openxmlformats.org/officeDocument/2006/relationships/slide" Target="/ppt/slides/slide3.xml" Id="Rfd0354f91cad4857" /><Relationship Type="http://schemas.openxmlformats.org/officeDocument/2006/relationships/slide" Target="/ppt/slides/slide4.xml" Id="R32f00f75668847c6" /><Relationship Type="http://schemas.openxmlformats.org/officeDocument/2006/relationships/slide" Target="/ppt/slides/slide5.xml" Id="R78a6a1d36f504255" /><Relationship Type="http://schemas.openxmlformats.org/officeDocument/2006/relationships/slide" Target="/ppt/slides/slide6.xml" Id="R35c6796b63c649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1a0b721f474c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689e824dd4699" /><Relationship Type="http://schemas.openxmlformats.org/officeDocument/2006/relationships/theme" Target="/ppt/slideMasters/theme/theme1.xml" Id="R9c2d8680618c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689e824dd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2a1adf9e1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077825e2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3034dc6f547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40e1181d4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9f1775ac5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2eea8bb47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