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10ce807cf444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c894d21a2488e"/>
  </p:sldMasterIdLst>
  <p:sldIdLst>
    <p:sldId xmlns:r="http://schemas.openxmlformats.org/officeDocument/2006/relationships" id="256" r:id="R35f62d5d69ac43bf"/>
    <p:sldId xmlns:r="http://schemas.openxmlformats.org/officeDocument/2006/relationships" id="257" r:id="R68e18d3e8bdd4821"/>
    <p:sldId xmlns:r="http://schemas.openxmlformats.org/officeDocument/2006/relationships" id="258" r:id="R38b158d6a5264c59"/>
    <p:sldId xmlns:r="http://schemas.openxmlformats.org/officeDocument/2006/relationships" id="259" r:id="R0cc1a8e6978e41d6"/>
    <p:sldId xmlns:r="http://schemas.openxmlformats.org/officeDocument/2006/relationships" id="260" r:id="Rca816e61e87a4043"/>
    <p:sldId xmlns:r="http://schemas.openxmlformats.org/officeDocument/2006/relationships" id="261" r:id="R993b2633180d4570"/>
    <p:sldId xmlns:r="http://schemas.openxmlformats.org/officeDocument/2006/relationships" id="262" r:id="Re5e7724ba6cb4d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c894d21a2488e" /><Relationship Type="http://schemas.openxmlformats.org/officeDocument/2006/relationships/slide" Target="/ppt/slides/slide1.xml" Id="R35f62d5d69ac43bf" /><Relationship Type="http://schemas.openxmlformats.org/officeDocument/2006/relationships/slide" Target="/ppt/slides/slide2.xml" Id="R68e18d3e8bdd4821" /><Relationship Type="http://schemas.openxmlformats.org/officeDocument/2006/relationships/slide" Target="/ppt/slides/slide3.xml" Id="R38b158d6a5264c59" /><Relationship Type="http://schemas.openxmlformats.org/officeDocument/2006/relationships/slide" Target="/ppt/slides/slide4.xml" Id="R0cc1a8e6978e41d6" /><Relationship Type="http://schemas.openxmlformats.org/officeDocument/2006/relationships/slide" Target="/ppt/slides/slide5.xml" Id="Rca816e61e87a4043" /><Relationship Type="http://schemas.openxmlformats.org/officeDocument/2006/relationships/slide" Target="/ppt/slides/slide6.xml" Id="R993b2633180d4570" /><Relationship Type="http://schemas.openxmlformats.org/officeDocument/2006/relationships/slide" Target="/ppt/slides/slide7.xml" Id="Re5e7724ba6cb4d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2dc88397c45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70c9608404e27" /><Relationship Type="http://schemas.openxmlformats.org/officeDocument/2006/relationships/theme" Target="/ppt/slideMasters/theme/theme1.xml" Id="Rf978729fca514f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70c9608404e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7b3b9dd76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f14909a9b49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94c5cbc4e46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525ca65ae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e4b50064f45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d1fc272f349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9323dc7a4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