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3bafb8bc0e4f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9110a3f1c04aa3"/>
  </p:sldMasterIdLst>
  <p:sldIdLst>
    <p:sldId xmlns:r="http://schemas.openxmlformats.org/officeDocument/2006/relationships" id="256" r:id="Rc7851c29d9fd4b48"/>
    <p:sldId xmlns:r="http://schemas.openxmlformats.org/officeDocument/2006/relationships" id="257" r:id="R7a57dff782c64ac8"/>
    <p:sldId xmlns:r="http://schemas.openxmlformats.org/officeDocument/2006/relationships" id="258" r:id="R8a8eba1be80b40a8"/>
    <p:sldId xmlns:r="http://schemas.openxmlformats.org/officeDocument/2006/relationships" id="259" r:id="Ra4f8b63f745d40d7"/>
    <p:sldId xmlns:r="http://schemas.openxmlformats.org/officeDocument/2006/relationships" id="260" r:id="R4a2af87279694978"/>
    <p:sldId xmlns:r="http://schemas.openxmlformats.org/officeDocument/2006/relationships" id="261" r:id="R1e4a3396e1a74466"/>
    <p:sldId xmlns:r="http://schemas.openxmlformats.org/officeDocument/2006/relationships" id="262" r:id="Ra1242116f9184c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9110a3f1c04aa3" /><Relationship Type="http://schemas.openxmlformats.org/officeDocument/2006/relationships/slide" Target="/ppt/slides/slide1.xml" Id="Rc7851c29d9fd4b48" /><Relationship Type="http://schemas.openxmlformats.org/officeDocument/2006/relationships/slide" Target="/ppt/slides/slide2.xml" Id="R7a57dff782c64ac8" /><Relationship Type="http://schemas.openxmlformats.org/officeDocument/2006/relationships/slide" Target="/ppt/slides/slide3.xml" Id="R8a8eba1be80b40a8" /><Relationship Type="http://schemas.openxmlformats.org/officeDocument/2006/relationships/slide" Target="/ppt/slides/slide4.xml" Id="Ra4f8b63f745d40d7" /><Relationship Type="http://schemas.openxmlformats.org/officeDocument/2006/relationships/slide" Target="/ppt/slides/slide5.xml" Id="R4a2af87279694978" /><Relationship Type="http://schemas.openxmlformats.org/officeDocument/2006/relationships/slide" Target="/ppt/slides/slide6.xml" Id="R1e4a3396e1a74466" /><Relationship Type="http://schemas.openxmlformats.org/officeDocument/2006/relationships/slide" Target="/ppt/slides/slide7.xml" Id="Ra1242116f9184c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5326959dd740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d5f1aa1ed4e9d" /><Relationship Type="http://schemas.openxmlformats.org/officeDocument/2006/relationships/theme" Target="/ppt/slideMasters/theme/theme1.xml" Id="R9fa86423b9f049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0d5f1aa1ed4e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d5a3282084f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51cc5ccf544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ed6b7895a44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2fae9223b49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7f4b59d0d41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222665d5e4f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3d855a2e641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SPORT HOLDING RETAIL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HOLDING RETAIL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SPORT HOLDING RETAIL GROUP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HOLDING RETAIL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HOLDING RETAIL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HOLDING RETAIL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−242 711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−1 651 091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271 058 203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319 490 970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HOLDING RETAIL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SPORT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HOLDING RETAIL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Hovinmovegen 128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2067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928 095 835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 HOLDING RETAIL GROUP AS</a:t>
            </a:r>
          </a:p>
        </p:txBody>
      </p:sp>
    </p:spTree>
  </p:cSld>
  <p:clrMapOvr>
    <a:masterClrMapping xmlns:a="http://schemas.openxmlformats.org/drawingml/2006/main"/>
  </p:clrMapOvr>
</p:sld>
</file>