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c7d3dc4f3d4f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b7a43811464cfd"/>
  </p:sldMasterIdLst>
  <p:sldIdLst>
    <p:sldId xmlns:r="http://schemas.openxmlformats.org/officeDocument/2006/relationships" id="256" r:id="R2bd3a204058e479f"/>
    <p:sldId xmlns:r="http://schemas.openxmlformats.org/officeDocument/2006/relationships" id="257" r:id="Rc28b1dd04f6c40a3"/>
    <p:sldId xmlns:r="http://schemas.openxmlformats.org/officeDocument/2006/relationships" id="258" r:id="R3f02875f8c874f92"/>
    <p:sldId xmlns:r="http://schemas.openxmlformats.org/officeDocument/2006/relationships" id="259" r:id="Rc86253190354424c"/>
    <p:sldId xmlns:r="http://schemas.openxmlformats.org/officeDocument/2006/relationships" id="260" r:id="Ra36fb7dd24ce4c2e"/>
    <p:sldId xmlns:r="http://schemas.openxmlformats.org/officeDocument/2006/relationships" id="261" r:id="R279726957ba44abb"/>
    <p:sldId xmlns:r="http://schemas.openxmlformats.org/officeDocument/2006/relationships" id="262" r:id="Re4e4450cfbb942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b7a43811464cfd" /><Relationship Type="http://schemas.openxmlformats.org/officeDocument/2006/relationships/slide" Target="/ppt/slides/slide1.xml" Id="R2bd3a204058e479f" /><Relationship Type="http://schemas.openxmlformats.org/officeDocument/2006/relationships/slide" Target="/ppt/slides/slide2.xml" Id="Rc28b1dd04f6c40a3" /><Relationship Type="http://schemas.openxmlformats.org/officeDocument/2006/relationships/slide" Target="/ppt/slides/slide3.xml" Id="R3f02875f8c874f92" /><Relationship Type="http://schemas.openxmlformats.org/officeDocument/2006/relationships/slide" Target="/ppt/slides/slide4.xml" Id="Rc86253190354424c" /><Relationship Type="http://schemas.openxmlformats.org/officeDocument/2006/relationships/slide" Target="/ppt/slides/slide5.xml" Id="Ra36fb7dd24ce4c2e" /><Relationship Type="http://schemas.openxmlformats.org/officeDocument/2006/relationships/slide" Target="/ppt/slides/slide6.xml" Id="R279726957ba44abb" /><Relationship Type="http://schemas.openxmlformats.org/officeDocument/2006/relationships/slide" Target="/ppt/slides/slide7.xml" Id="Re4e4450cfbb942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901bd1d6934c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949bf68334fb9" /><Relationship Type="http://schemas.openxmlformats.org/officeDocument/2006/relationships/theme" Target="/ppt/slideMasters/theme/theme1.xml" Id="Rb0cd9ded4b7545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4949bf68334f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9c6ad561e4b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5851cb31a41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5a9db41f74b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c0696223a4f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7718ad17a48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e77276c5647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407508b6742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 IVERSEN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 IVERSEN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 IVERSEN INVEST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 IVERSEN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 IVERSEN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 IVERSEN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620 177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2 103 203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2 451 976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 IVERSEN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IVERSEN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 IVERSEN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Grønnesveien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4407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928 097 935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 IVERSEN INVEST AS</a:t>
            </a:r>
          </a:p>
        </p:txBody>
      </p:sp>
    </p:spTree>
  </p:cSld>
  <p:clrMapOvr>
    <a:masterClrMapping xmlns:a="http://schemas.openxmlformats.org/drawingml/2006/main"/>
  </p:clrMapOvr>
</p:sld>
</file>