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58c4bb793649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1028b2bfb74d59"/>
  </p:sldMasterIdLst>
  <p:sldIdLst>
    <p:sldId xmlns:r="http://schemas.openxmlformats.org/officeDocument/2006/relationships" id="256" r:id="R92161872659a42a5"/>
    <p:sldId xmlns:r="http://schemas.openxmlformats.org/officeDocument/2006/relationships" id="257" r:id="R21d14ee49b5a49bd"/>
    <p:sldId xmlns:r="http://schemas.openxmlformats.org/officeDocument/2006/relationships" id="258" r:id="Re931230a6de4492f"/>
    <p:sldId xmlns:r="http://schemas.openxmlformats.org/officeDocument/2006/relationships" id="259" r:id="R1cfcfd2043634945"/>
    <p:sldId xmlns:r="http://schemas.openxmlformats.org/officeDocument/2006/relationships" id="260" r:id="R381f6ed2560e4dfa"/>
    <p:sldId xmlns:r="http://schemas.openxmlformats.org/officeDocument/2006/relationships" id="261" r:id="R95918b6e87144153"/>
    <p:sldId xmlns:r="http://schemas.openxmlformats.org/officeDocument/2006/relationships" id="262" r:id="R77cc9a86fae748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1028b2bfb74d59" /><Relationship Type="http://schemas.openxmlformats.org/officeDocument/2006/relationships/slide" Target="/ppt/slides/slide1.xml" Id="R92161872659a42a5" /><Relationship Type="http://schemas.openxmlformats.org/officeDocument/2006/relationships/slide" Target="/ppt/slides/slide2.xml" Id="R21d14ee49b5a49bd" /><Relationship Type="http://schemas.openxmlformats.org/officeDocument/2006/relationships/slide" Target="/ppt/slides/slide3.xml" Id="Re931230a6de4492f" /><Relationship Type="http://schemas.openxmlformats.org/officeDocument/2006/relationships/slide" Target="/ppt/slides/slide4.xml" Id="R1cfcfd2043634945" /><Relationship Type="http://schemas.openxmlformats.org/officeDocument/2006/relationships/slide" Target="/ppt/slides/slide5.xml" Id="R381f6ed2560e4dfa" /><Relationship Type="http://schemas.openxmlformats.org/officeDocument/2006/relationships/slide" Target="/ppt/slides/slide6.xml" Id="R95918b6e87144153" /><Relationship Type="http://schemas.openxmlformats.org/officeDocument/2006/relationships/slide" Target="/ppt/slides/slide7.xml" Id="R77cc9a86fae748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82f63ca9b0463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91959b426040a3" /><Relationship Type="http://schemas.openxmlformats.org/officeDocument/2006/relationships/theme" Target="/ppt/slideMasters/theme/theme1.xml" Id="Ra6f4842b357b42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91959b426040a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5b0cddd86742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55b362cff844d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01508a63f342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378fa6f14c42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f906cf016c4f9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cf24d055164af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c84880cf90455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SH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SH REGNSKAP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5 017 609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308 650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235 480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308 585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1 552 262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ARON HOLDING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HELAS HOLDING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HORNSLIEN HOLDING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SNOWIS INVEST AS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Bølevegen 131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3713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928 100 030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 REGNSKAP AS</a:t>
            </a:r>
          </a:p>
        </p:txBody>
      </p:sp>
    </p:spTree>
  </p:cSld>
  <p:clrMapOvr>
    <a:masterClrMapping xmlns:a="http://schemas.openxmlformats.org/drawingml/2006/main"/>
  </p:clrMapOvr>
</p:sld>
</file>