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a7941a9ed549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814c76f38e4638"/>
  </p:sldMasterIdLst>
  <p:sldIdLst>
    <p:sldId xmlns:r="http://schemas.openxmlformats.org/officeDocument/2006/relationships" id="256" r:id="R796073da8c594ea0"/>
    <p:sldId xmlns:r="http://schemas.openxmlformats.org/officeDocument/2006/relationships" id="257" r:id="Rb877be6d98a94885"/>
    <p:sldId xmlns:r="http://schemas.openxmlformats.org/officeDocument/2006/relationships" id="258" r:id="R1f66610adac348ad"/>
    <p:sldId xmlns:r="http://schemas.openxmlformats.org/officeDocument/2006/relationships" id="259" r:id="Rbe1a7be4f5f54f35"/>
    <p:sldId xmlns:r="http://schemas.openxmlformats.org/officeDocument/2006/relationships" id="260" r:id="R8847868047ae406b"/>
    <p:sldId xmlns:r="http://schemas.openxmlformats.org/officeDocument/2006/relationships" id="261" r:id="Ref0b36819bae4e91"/>
    <p:sldId xmlns:r="http://schemas.openxmlformats.org/officeDocument/2006/relationships" id="262" r:id="R57efdd287e3f44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814c76f38e4638" /><Relationship Type="http://schemas.openxmlformats.org/officeDocument/2006/relationships/slide" Target="/ppt/slides/slide1.xml" Id="R796073da8c594ea0" /><Relationship Type="http://schemas.openxmlformats.org/officeDocument/2006/relationships/slide" Target="/ppt/slides/slide2.xml" Id="Rb877be6d98a94885" /><Relationship Type="http://schemas.openxmlformats.org/officeDocument/2006/relationships/slide" Target="/ppt/slides/slide3.xml" Id="R1f66610adac348ad" /><Relationship Type="http://schemas.openxmlformats.org/officeDocument/2006/relationships/slide" Target="/ppt/slides/slide4.xml" Id="Rbe1a7be4f5f54f35" /><Relationship Type="http://schemas.openxmlformats.org/officeDocument/2006/relationships/slide" Target="/ppt/slides/slide5.xml" Id="R8847868047ae406b" /><Relationship Type="http://schemas.openxmlformats.org/officeDocument/2006/relationships/slide" Target="/ppt/slides/slide6.xml" Id="Ref0b36819bae4e91" /><Relationship Type="http://schemas.openxmlformats.org/officeDocument/2006/relationships/slide" Target="/ppt/slides/slide7.xml" Id="R57efdd287e3f44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ce878ac71a40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2297ac28b4fff" /><Relationship Type="http://schemas.openxmlformats.org/officeDocument/2006/relationships/theme" Target="/ppt/slideMasters/theme/theme1.xml" Id="R8c960177590441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22297ac28b4f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fcb413dc74d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d53f538e724d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8dcc4ec2d44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c1369068547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0799e771743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ddad7591343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102b39339944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VRENG 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VRENG 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VRENG IT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VRENG 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VRENG 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VRENG 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144 808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172 653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292 143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VRENG 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MIKAEL EIKREM 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VRENG 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Hovdevegen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6019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928 105 342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VRENG IT AS</a:t>
            </a:r>
          </a:p>
        </p:txBody>
      </p:sp>
    </p:spTree>
  </p:cSld>
  <p:clrMapOvr>
    <a:masterClrMapping xmlns:a="http://schemas.openxmlformats.org/drawingml/2006/main"/>
  </p:clrMapOvr>
</p:sld>
</file>