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41222dc14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2e469c55204302"/>
  </p:sldMasterIdLst>
  <p:sldIdLst>
    <p:sldId xmlns:r="http://schemas.openxmlformats.org/officeDocument/2006/relationships" id="256" r:id="R4d41078ce8fe4d6c"/>
    <p:sldId xmlns:r="http://schemas.openxmlformats.org/officeDocument/2006/relationships" id="257" r:id="Re9324f431395443b"/>
    <p:sldId xmlns:r="http://schemas.openxmlformats.org/officeDocument/2006/relationships" id="258" r:id="R5b917cb9a2cd4fc8"/>
    <p:sldId xmlns:r="http://schemas.openxmlformats.org/officeDocument/2006/relationships" id="259" r:id="Re5e7b866e0af4b09"/>
    <p:sldId xmlns:r="http://schemas.openxmlformats.org/officeDocument/2006/relationships" id="260" r:id="R730ca21fb9574f6a"/>
    <p:sldId xmlns:r="http://schemas.openxmlformats.org/officeDocument/2006/relationships" id="261" r:id="R581a341a7e784564"/>
    <p:sldId xmlns:r="http://schemas.openxmlformats.org/officeDocument/2006/relationships" id="262" r:id="Rf28ed222b1c6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e469c55204302" /><Relationship Type="http://schemas.openxmlformats.org/officeDocument/2006/relationships/slide" Target="/ppt/slides/slide1.xml" Id="R4d41078ce8fe4d6c" /><Relationship Type="http://schemas.openxmlformats.org/officeDocument/2006/relationships/slide" Target="/ppt/slides/slide2.xml" Id="Re9324f431395443b" /><Relationship Type="http://schemas.openxmlformats.org/officeDocument/2006/relationships/slide" Target="/ppt/slides/slide3.xml" Id="R5b917cb9a2cd4fc8" /><Relationship Type="http://schemas.openxmlformats.org/officeDocument/2006/relationships/slide" Target="/ppt/slides/slide4.xml" Id="Re5e7b866e0af4b09" /><Relationship Type="http://schemas.openxmlformats.org/officeDocument/2006/relationships/slide" Target="/ppt/slides/slide5.xml" Id="R730ca21fb9574f6a" /><Relationship Type="http://schemas.openxmlformats.org/officeDocument/2006/relationships/slide" Target="/ppt/slides/slide6.xml" Id="R581a341a7e784564" /><Relationship Type="http://schemas.openxmlformats.org/officeDocument/2006/relationships/slide" Target="/ppt/slides/slide7.xml" Id="Rf28ed222b1c6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467ddd31f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1f03117ab4bbf" /><Relationship Type="http://schemas.openxmlformats.org/officeDocument/2006/relationships/theme" Target="/ppt/slideMasters/theme/theme1.xml" Id="R58f6f44afe4b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1f03117ab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55e5b15a2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f00f52955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45c9fff06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392760a3f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9a4245b10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ab5407a6341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61b59a81a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GIRAFFEN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GIRAFFEN HOLDING AS ble etablert [år] og holder til i Valderøya.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294 883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JOHAN NORDSTRAND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Valderhaugbakkane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6050 Valderøya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928 109 429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