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819b1dcc8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f85e3b4c141ad"/>
  </p:sldMasterIdLst>
  <p:sldIdLst>
    <p:sldId xmlns:r="http://schemas.openxmlformats.org/officeDocument/2006/relationships" id="256" r:id="Rb030845221d84726"/>
    <p:sldId xmlns:r="http://schemas.openxmlformats.org/officeDocument/2006/relationships" id="257" r:id="R43895b18572e480d"/>
    <p:sldId xmlns:r="http://schemas.openxmlformats.org/officeDocument/2006/relationships" id="258" r:id="R21b8a6ae53784e1a"/>
    <p:sldId xmlns:r="http://schemas.openxmlformats.org/officeDocument/2006/relationships" id="259" r:id="R0f5568c4fcbe42d9"/>
    <p:sldId xmlns:r="http://schemas.openxmlformats.org/officeDocument/2006/relationships" id="260" r:id="R7af1f2e9a38d4f1f"/>
    <p:sldId xmlns:r="http://schemas.openxmlformats.org/officeDocument/2006/relationships" id="261" r:id="R10a53a0ec91547b7"/>
    <p:sldId xmlns:r="http://schemas.openxmlformats.org/officeDocument/2006/relationships" id="262" r:id="R7a62e7adffeb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f85e3b4c141ad" /><Relationship Type="http://schemas.openxmlformats.org/officeDocument/2006/relationships/slide" Target="/ppt/slides/slide1.xml" Id="Rb030845221d84726" /><Relationship Type="http://schemas.openxmlformats.org/officeDocument/2006/relationships/slide" Target="/ppt/slides/slide2.xml" Id="R43895b18572e480d" /><Relationship Type="http://schemas.openxmlformats.org/officeDocument/2006/relationships/slide" Target="/ppt/slides/slide3.xml" Id="R21b8a6ae53784e1a" /><Relationship Type="http://schemas.openxmlformats.org/officeDocument/2006/relationships/slide" Target="/ppt/slides/slide4.xml" Id="R0f5568c4fcbe42d9" /><Relationship Type="http://schemas.openxmlformats.org/officeDocument/2006/relationships/slide" Target="/ppt/slides/slide5.xml" Id="R7af1f2e9a38d4f1f" /><Relationship Type="http://schemas.openxmlformats.org/officeDocument/2006/relationships/slide" Target="/ppt/slides/slide6.xml" Id="R10a53a0ec91547b7" /><Relationship Type="http://schemas.openxmlformats.org/officeDocument/2006/relationships/slide" Target="/ppt/slides/slide7.xml" Id="R7a62e7adffeb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7e45b9198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f4fb31734ebd" /><Relationship Type="http://schemas.openxmlformats.org/officeDocument/2006/relationships/theme" Target="/ppt/slideMasters/theme/theme1.xml" Id="Rb6bef2ccca28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2f4fb3173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4a188290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10323318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527bcb06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a0c272d9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64e37ffd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13343574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6aa15a6d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LEE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LEE HOLDING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MOLVÆR MYKLEBUST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 LEE MYKLEBUST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Molværsvegen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