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91be1a5c754d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14b699e13a463b"/>
  </p:sldMasterIdLst>
  <p:sldIdLst>
    <p:sldId xmlns:r="http://schemas.openxmlformats.org/officeDocument/2006/relationships" id="256" r:id="R1d6ee6f993b04c37"/>
    <p:sldId xmlns:r="http://schemas.openxmlformats.org/officeDocument/2006/relationships" id="257" r:id="R08ed4356b3c14501"/>
    <p:sldId xmlns:r="http://schemas.openxmlformats.org/officeDocument/2006/relationships" id="258" r:id="Rd75e3cc74ee349f0"/>
    <p:sldId xmlns:r="http://schemas.openxmlformats.org/officeDocument/2006/relationships" id="259" r:id="R1471668cddc74bd8"/>
    <p:sldId xmlns:r="http://schemas.openxmlformats.org/officeDocument/2006/relationships" id="260" r:id="Rcf34c43a69764b2b"/>
    <p:sldId xmlns:r="http://schemas.openxmlformats.org/officeDocument/2006/relationships" id="261" r:id="R763f1a90a0be47b8"/>
    <p:sldId xmlns:r="http://schemas.openxmlformats.org/officeDocument/2006/relationships" id="262" r:id="R334b8423890349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14b699e13a463b" /><Relationship Type="http://schemas.openxmlformats.org/officeDocument/2006/relationships/slide" Target="/ppt/slides/slide1.xml" Id="R1d6ee6f993b04c37" /><Relationship Type="http://schemas.openxmlformats.org/officeDocument/2006/relationships/slide" Target="/ppt/slides/slide2.xml" Id="R08ed4356b3c14501" /><Relationship Type="http://schemas.openxmlformats.org/officeDocument/2006/relationships/slide" Target="/ppt/slides/slide3.xml" Id="Rd75e3cc74ee349f0" /><Relationship Type="http://schemas.openxmlformats.org/officeDocument/2006/relationships/slide" Target="/ppt/slides/slide4.xml" Id="R1471668cddc74bd8" /><Relationship Type="http://schemas.openxmlformats.org/officeDocument/2006/relationships/slide" Target="/ppt/slides/slide5.xml" Id="Rcf34c43a69764b2b" /><Relationship Type="http://schemas.openxmlformats.org/officeDocument/2006/relationships/slide" Target="/ppt/slides/slide6.xml" Id="R763f1a90a0be47b8" /><Relationship Type="http://schemas.openxmlformats.org/officeDocument/2006/relationships/slide" Target="/ppt/slides/slide7.xml" Id="R334b8423890349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a6f81c6d6640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88fa91dfa04df2" /><Relationship Type="http://schemas.openxmlformats.org/officeDocument/2006/relationships/theme" Target="/ppt/slideMasters/theme/theme1.xml" Id="R22b10feb81694c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88fa91dfa04d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faa468232141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d92d5c27034a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11b752a3f48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ce2e4a1b74c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5294ca7d4741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3e62e51a8a49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45fe2c2a6946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EPA BØNES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EPA BØNES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EPA BØNES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EPA BØNES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EPA BØNES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EPA BØNES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52 038 147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2 182 826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2 706 342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15 078 812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19 933 253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EPA BØNES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ERIK LANDSVIK  –  66,0 %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EPA BØNES AS  –  34,0 %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EPA BØNES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Per Erik Landsvik, Vallaheiane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5227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11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928 113 787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EPA BØNES AS</a:t>
            </a:r>
          </a:p>
        </p:txBody>
      </p:sp>
    </p:spTree>
  </p:cSld>
  <p:clrMapOvr>
    <a:masterClrMapping xmlns:a="http://schemas.openxmlformats.org/drawingml/2006/main"/>
  </p:clrMapOvr>
</p:sld>
</file>