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1cd6bc76bc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7508fd4724b7e"/>
  </p:sldMasterIdLst>
  <p:sldIdLst>
    <p:sldId xmlns:r="http://schemas.openxmlformats.org/officeDocument/2006/relationships" id="256" r:id="R81140080739b4a77"/>
    <p:sldId xmlns:r="http://schemas.openxmlformats.org/officeDocument/2006/relationships" id="257" r:id="R14607196c4904d9c"/>
    <p:sldId xmlns:r="http://schemas.openxmlformats.org/officeDocument/2006/relationships" id="258" r:id="Rd974340383974c38"/>
    <p:sldId xmlns:r="http://schemas.openxmlformats.org/officeDocument/2006/relationships" id="259" r:id="Re7f3e975bac94c98"/>
    <p:sldId xmlns:r="http://schemas.openxmlformats.org/officeDocument/2006/relationships" id="260" r:id="Rcc6109ab93a64978"/>
    <p:sldId xmlns:r="http://schemas.openxmlformats.org/officeDocument/2006/relationships" id="261" r:id="R8a0f63d894ea402a"/>
    <p:sldId xmlns:r="http://schemas.openxmlformats.org/officeDocument/2006/relationships" id="262" r:id="R8c0854fa70df49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7508fd4724b7e" /><Relationship Type="http://schemas.openxmlformats.org/officeDocument/2006/relationships/slide" Target="/ppt/slides/slide1.xml" Id="R81140080739b4a77" /><Relationship Type="http://schemas.openxmlformats.org/officeDocument/2006/relationships/slide" Target="/ppt/slides/slide2.xml" Id="R14607196c4904d9c" /><Relationship Type="http://schemas.openxmlformats.org/officeDocument/2006/relationships/slide" Target="/ppt/slides/slide3.xml" Id="Rd974340383974c38" /><Relationship Type="http://schemas.openxmlformats.org/officeDocument/2006/relationships/slide" Target="/ppt/slides/slide4.xml" Id="Re7f3e975bac94c98" /><Relationship Type="http://schemas.openxmlformats.org/officeDocument/2006/relationships/slide" Target="/ppt/slides/slide5.xml" Id="Rcc6109ab93a64978" /><Relationship Type="http://schemas.openxmlformats.org/officeDocument/2006/relationships/slide" Target="/ppt/slides/slide6.xml" Id="R8a0f63d894ea402a" /><Relationship Type="http://schemas.openxmlformats.org/officeDocument/2006/relationships/slide" Target="/ppt/slides/slide7.xml" Id="R8c0854fa70df49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b536672e8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8721b76704b5e" /><Relationship Type="http://schemas.openxmlformats.org/officeDocument/2006/relationships/theme" Target="/ppt/slideMasters/theme/theme1.xml" Id="R71251ddfc5ae46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8721b76704b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e42b3a5f44c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ecd9b182f41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c3e2bac744a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d15eba6214e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01ff9f8dd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0d868191f40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992b742ee40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−11 552 000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176 704 000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220 256 000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PETTER GILL  –  79,8 %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PETTER GILL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928 120 996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