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e033f5ab8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f4660d43f4250"/>
  </p:sldMasterIdLst>
  <p:sldIdLst>
    <p:sldId xmlns:r="http://schemas.openxmlformats.org/officeDocument/2006/relationships" id="256" r:id="R230470191e9a456f"/>
    <p:sldId xmlns:r="http://schemas.openxmlformats.org/officeDocument/2006/relationships" id="257" r:id="Rfe678cdead84487e"/>
    <p:sldId xmlns:r="http://schemas.openxmlformats.org/officeDocument/2006/relationships" id="258" r:id="R05373e0b36074833"/>
    <p:sldId xmlns:r="http://schemas.openxmlformats.org/officeDocument/2006/relationships" id="259" r:id="Rdc49493e64a8411e"/>
    <p:sldId xmlns:r="http://schemas.openxmlformats.org/officeDocument/2006/relationships" id="260" r:id="Re95a9036827b4cc5"/>
    <p:sldId xmlns:r="http://schemas.openxmlformats.org/officeDocument/2006/relationships" id="261" r:id="Re2c6a776dd56481c"/>
    <p:sldId xmlns:r="http://schemas.openxmlformats.org/officeDocument/2006/relationships" id="262" r:id="R3de3cd46885a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f4660d43f4250" /><Relationship Type="http://schemas.openxmlformats.org/officeDocument/2006/relationships/slide" Target="/ppt/slides/slide1.xml" Id="R230470191e9a456f" /><Relationship Type="http://schemas.openxmlformats.org/officeDocument/2006/relationships/slide" Target="/ppt/slides/slide2.xml" Id="Rfe678cdead84487e" /><Relationship Type="http://schemas.openxmlformats.org/officeDocument/2006/relationships/slide" Target="/ppt/slides/slide3.xml" Id="R05373e0b36074833" /><Relationship Type="http://schemas.openxmlformats.org/officeDocument/2006/relationships/slide" Target="/ppt/slides/slide4.xml" Id="Rdc49493e64a8411e" /><Relationship Type="http://schemas.openxmlformats.org/officeDocument/2006/relationships/slide" Target="/ppt/slides/slide5.xml" Id="Re95a9036827b4cc5" /><Relationship Type="http://schemas.openxmlformats.org/officeDocument/2006/relationships/slide" Target="/ppt/slides/slide6.xml" Id="Re2c6a776dd56481c" /><Relationship Type="http://schemas.openxmlformats.org/officeDocument/2006/relationships/slide" Target="/ppt/slides/slide7.xml" Id="R3de3cd46885a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2b0afb7af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d26741bf41c8" /><Relationship Type="http://schemas.openxmlformats.org/officeDocument/2006/relationships/theme" Target="/ppt/slideMasters/theme/theme1.xml" Id="Rcb98d4f257bf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ed26741bf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996824d7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e796dcac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1f1714583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030323ff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da72bf69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f479b8b6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ea919822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 CONSUMER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 CONSUMER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HELGESEN HAKESTAD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Saxes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