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17d96f990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d7fef22c74959"/>
  </p:sldMasterIdLst>
  <p:sldIdLst>
    <p:sldId xmlns:r="http://schemas.openxmlformats.org/officeDocument/2006/relationships" id="256" r:id="R19e60217e67d4c85"/>
    <p:sldId xmlns:r="http://schemas.openxmlformats.org/officeDocument/2006/relationships" id="257" r:id="Rd6845f52633346ea"/>
    <p:sldId xmlns:r="http://schemas.openxmlformats.org/officeDocument/2006/relationships" id="258" r:id="R132246160d294e32"/>
    <p:sldId xmlns:r="http://schemas.openxmlformats.org/officeDocument/2006/relationships" id="259" r:id="Rd05a4cf39ccd4359"/>
    <p:sldId xmlns:r="http://schemas.openxmlformats.org/officeDocument/2006/relationships" id="260" r:id="R43d271ac5598440a"/>
    <p:sldId xmlns:r="http://schemas.openxmlformats.org/officeDocument/2006/relationships" id="261" r:id="Rbe3ed1175cb04b02"/>
    <p:sldId xmlns:r="http://schemas.openxmlformats.org/officeDocument/2006/relationships" id="262" r:id="R91ab017b22fe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d7fef22c74959" /><Relationship Type="http://schemas.openxmlformats.org/officeDocument/2006/relationships/slide" Target="/ppt/slides/slide1.xml" Id="R19e60217e67d4c85" /><Relationship Type="http://schemas.openxmlformats.org/officeDocument/2006/relationships/slide" Target="/ppt/slides/slide2.xml" Id="Rd6845f52633346ea" /><Relationship Type="http://schemas.openxmlformats.org/officeDocument/2006/relationships/slide" Target="/ppt/slides/slide3.xml" Id="R132246160d294e32" /><Relationship Type="http://schemas.openxmlformats.org/officeDocument/2006/relationships/slide" Target="/ppt/slides/slide4.xml" Id="Rd05a4cf39ccd4359" /><Relationship Type="http://schemas.openxmlformats.org/officeDocument/2006/relationships/slide" Target="/ppt/slides/slide5.xml" Id="R43d271ac5598440a" /><Relationship Type="http://schemas.openxmlformats.org/officeDocument/2006/relationships/slide" Target="/ppt/slides/slide6.xml" Id="Rbe3ed1175cb04b02" /><Relationship Type="http://schemas.openxmlformats.org/officeDocument/2006/relationships/slide" Target="/ppt/slides/slide7.xml" Id="R91ab017b22fe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c79cf4b914f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129d772a431e" /><Relationship Type="http://schemas.openxmlformats.org/officeDocument/2006/relationships/theme" Target="/ppt/slideMasters/theme/theme1.xml" Id="R47d14723837542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2129d772a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d5f4aa44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17d50d3f4d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c9df9527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1635b3e67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15656d24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f1287898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1084a0d2b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37 607 219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838 356 796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852 459 483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MOKSIM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SZN INVEST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928 169 960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SOLUTIONS AS</a:t>
            </a:r>
          </a:p>
        </p:txBody>
      </p:sp>
    </p:spTree>
  </p:cSld>
  <p:clrMapOvr>
    <a:masterClrMapping xmlns:a="http://schemas.openxmlformats.org/drawingml/2006/main"/>
  </p:clrMapOvr>
</p:sld>
</file>