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6a851c8739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2234850c8544b3"/>
  </p:sldMasterIdLst>
  <p:sldIdLst>
    <p:sldId xmlns:r="http://schemas.openxmlformats.org/officeDocument/2006/relationships" id="256" r:id="R95a93a095d694458"/>
    <p:sldId xmlns:r="http://schemas.openxmlformats.org/officeDocument/2006/relationships" id="257" r:id="Rcea09c186e9b4ff1"/>
    <p:sldId xmlns:r="http://schemas.openxmlformats.org/officeDocument/2006/relationships" id="258" r:id="R5e06f1d08d67425d"/>
    <p:sldId xmlns:r="http://schemas.openxmlformats.org/officeDocument/2006/relationships" id="259" r:id="Re5612c614f4542f4"/>
    <p:sldId xmlns:r="http://schemas.openxmlformats.org/officeDocument/2006/relationships" id="260" r:id="R76d50970254b45f6"/>
    <p:sldId xmlns:r="http://schemas.openxmlformats.org/officeDocument/2006/relationships" id="261" r:id="R9f637aaa31e1442e"/>
    <p:sldId xmlns:r="http://schemas.openxmlformats.org/officeDocument/2006/relationships" id="262" r:id="R60c303cb2c35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234850c8544b3" /><Relationship Type="http://schemas.openxmlformats.org/officeDocument/2006/relationships/slide" Target="/ppt/slides/slide1.xml" Id="R95a93a095d694458" /><Relationship Type="http://schemas.openxmlformats.org/officeDocument/2006/relationships/slide" Target="/ppt/slides/slide2.xml" Id="Rcea09c186e9b4ff1" /><Relationship Type="http://schemas.openxmlformats.org/officeDocument/2006/relationships/slide" Target="/ppt/slides/slide3.xml" Id="R5e06f1d08d67425d" /><Relationship Type="http://schemas.openxmlformats.org/officeDocument/2006/relationships/slide" Target="/ppt/slides/slide4.xml" Id="Re5612c614f4542f4" /><Relationship Type="http://schemas.openxmlformats.org/officeDocument/2006/relationships/slide" Target="/ppt/slides/slide5.xml" Id="R76d50970254b45f6" /><Relationship Type="http://schemas.openxmlformats.org/officeDocument/2006/relationships/slide" Target="/ppt/slides/slide6.xml" Id="R9f637aaa31e1442e" /><Relationship Type="http://schemas.openxmlformats.org/officeDocument/2006/relationships/slide" Target="/ppt/slides/slide7.xml" Id="R60c303cb2c35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cda27d6a2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f73d122d244cc" /><Relationship Type="http://schemas.openxmlformats.org/officeDocument/2006/relationships/theme" Target="/ppt/slideMasters/theme/theme1.xml" Id="R9a24f082824b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f73d122d2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994300f6f4f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c970bfcec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d87ff9b8d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dbba0de77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e6e7d6df5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3563d7b1e47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97fd0e9a6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EMA-INVEST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MICHAEL SJØSTRØM ALFREDSEN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928 172 880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