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5d21be28a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6ae6091e0492b"/>
  </p:sldMasterIdLst>
  <p:sldIdLst>
    <p:sldId xmlns:r="http://schemas.openxmlformats.org/officeDocument/2006/relationships" id="256" r:id="R6776222e1c394799"/>
    <p:sldId xmlns:r="http://schemas.openxmlformats.org/officeDocument/2006/relationships" id="257" r:id="Re34bb77537084dc7"/>
    <p:sldId xmlns:r="http://schemas.openxmlformats.org/officeDocument/2006/relationships" id="258" r:id="R9297aa9aa6064fa4"/>
    <p:sldId xmlns:r="http://schemas.openxmlformats.org/officeDocument/2006/relationships" id="259" r:id="Rd0ac3e971ea14123"/>
    <p:sldId xmlns:r="http://schemas.openxmlformats.org/officeDocument/2006/relationships" id="260" r:id="R7f41c8aff29344ba"/>
    <p:sldId xmlns:r="http://schemas.openxmlformats.org/officeDocument/2006/relationships" id="261" r:id="R6d25d2c453ee4ea0"/>
    <p:sldId xmlns:r="http://schemas.openxmlformats.org/officeDocument/2006/relationships" id="262" r:id="Rb8cbe5f8bcb9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6ae6091e0492b" /><Relationship Type="http://schemas.openxmlformats.org/officeDocument/2006/relationships/slide" Target="/ppt/slides/slide1.xml" Id="R6776222e1c394799" /><Relationship Type="http://schemas.openxmlformats.org/officeDocument/2006/relationships/slide" Target="/ppt/slides/slide2.xml" Id="Re34bb77537084dc7" /><Relationship Type="http://schemas.openxmlformats.org/officeDocument/2006/relationships/slide" Target="/ppt/slides/slide3.xml" Id="R9297aa9aa6064fa4" /><Relationship Type="http://schemas.openxmlformats.org/officeDocument/2006/relationships/slide" Target="/ppt/slides/slide4.xml" Id="Rd0ac3e971ea14123" /><Relationship Type="http://schemas.openxmlformats.org/officeDocument/2006/relationships/slide" Target="/ppt/slides/slide5.xml" Id="R7f41c8aff29344ba" /><Relationship Type="http://schemas.openxmlformats.org/officeDocument/2006/relationships/slide" Target="/ppt/slides/slide6.xml" Id="R6d25d2c453ee4ea0" /><Relationship Type="http://schemas.openxmlformats.org/officeDocument/2006/relationships/slide" Target="/ppt/slides/slide7.xml" Id="Rb8cbe5f8bcb9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974f75238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eef2e2a842f2" /><Relationship Type="http://schemas.openxmlformats.org/officeDocument/2006/relationships/theme" Target="/ppt/slideMasters/theme/theme1.xml" Id="Rc3bfdd5a6150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9eef2e2a8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ea488726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4d8784fe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2776b1b5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db647a500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1d592059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83fee1f1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da626935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928 176 843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