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9e79904da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13448a3744a53"/>
  </p:sldMasterIdLst>
  <p:sldIdLst>
    <p:sldId xmlns:r="http://schemas.openxmlformats.org/officeDocument/2006/relationships" id="256" r:id="Rca266537cfc6439c"/>
    <p:sldId xmlns:r="http://schemas.openxmlformats.org/officeDocument/2006/relationships" id="257" r:id="R3e6f369979904ee0"/>
    <p:sldId xmlns:r="http://schemas.openxmlformats.org/officeDocument/2006/relationships" id="258" r:id="Rd04c571c359a4928"/>
    <p:sldId xmlns:r="http://schemas.openxmlformats.org/officeDocument/2006/relationships" id="259" r:id="Rd6d1b875d5e84575"/>
    <p:sldId xmlns:r="http://schemas.openxmlformats.org/officeDocument/2006/relationships" id="260" r:id="R3d59a43f0cc549bd"/>
    <p:sldId xmlns:r="http://schemas.openxmlformats.org/officeDocument/2006/relationships" id="261" r:id="Ra4ad2a28c534495f"/>
    <p:sldId xmlns:r="http://schemas.openxmlformats.org/officeDocument/2006/relationships" id="262" r:id="R958d832bf0fa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13448a3744a53" /><Relationship Type="http://schemas.openxmlformats.org/officeDocument/2006/relationships/slide" Target="/ppt/slides/slide1.xml" Id="Rca266537cfc6439c" /><Relationship Type="http://schemas.openxmlformats.org/officeDocument/2006/relationships/slide" Target="/ppt/slides/slide2.xml" Id="R3e6f369979904ee0" /><Relationship Type="http://schemas.openxmlformats.org/officeDocument/2006/relationships/slide" Target="/ppt/slides/slide3.xml" Id="Rd04c571c359a4928" /><Relationship Type="http://schemas.openxmlformats.org/officeDocument/2006/relationships/slide" Target="/ppt/slides/slide4.xml" Id="Rd6d1b875d5e84575" /><Relationship Type="http://schemas.openxmlformats.org/officeDocument/2006/relationships/slide" Target="/ppt/slides/slide5.xml" Id="R3d59a43f0cc549bd" /><Relationship Type="http://schemas.openxmlformats.org/officeDocument/2006/relationships/slide" Target="/ppt/slides/slide6.xml" Id="Ra4ad2a28c534495f" /><Relationship Type="http://schemas.openxmlformats.org/officeDocument/2006/relationships/slide" Target="/ppt/slides/slide7.xml" Id="R958d832bf0fa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693d6bfc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685f18a4f4253" /><Relationship Type="http://schemas.openxmlformats.org/officeDocument/2006/relationships/theme" Target="/ppt/slideMasters/theme/theme1.xml" Id="R53422efb2df9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685f18a4f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010db31e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1fa00cc3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fbb0807e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aaf17a3b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d661fd09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406c360940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fc6eddd5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