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0d0eb06d8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eb049d0e848c4"/>
  </p:sldMasterIdLst>
  <p:sldIdLst>
    <p:sldId xmlns:r="http://schemas.openxmlformats.org/officeDocument/2006/relationships" id="256" r:id="Rc77615ddd2504ab2"/>
    <p:sldId xmlns:r="http://schemas.openxmlformats.org/officeDocument/2006/relationships" id="257" r:id="R41735e021c074c71"/>
    <p:sldId xmlns:r="http://schemas.openxmlformats.org/officeDocument/2006/relationships" id="258" r:id="R9a191d99fb5c4b2d"/>
    <p:sldId xmlns:r="http://schemas.openxmlformats.org/officeDocument/2006/relationships" id="259" r:id="R959fb49e3baa4ddc"/>
    <p:sldId xmlns:r="http://schemas.openxmlformats.org/officeDocument/2006/relationships" id="260" r:id="R7332f320a6c3423a"/>
    <p:sldId xmlns:r="http://schemas.openxmlformats.org/officeDocument/2006/relationships" id="261" r:id="R8d730a5bfd8a4984"/>
    <p:sldId xmlns:r="http://schemas.openxmlformats.org/officeDocument/2006/relationships" id="262" r:id="Rbc129538e49b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eb049d0e848c4" /><Relationship Type="http://schemas.openxmlformats.org/officeDocument/2006/relationships/slide" Target="/ppt/slides/slide1.xml" Id="Rc77615ddd2504ab2" /><Relationship Type="http://schemas.openxmlformats.org/officeDocument/2006/relationships/slide" Target="/ppt/slides/slide2.xml" Id="R41735e021c074c71" /><Relationship Type="http://schemas.openxmlformats.org/officeDocument/2006/relationships/slide" Target="/ppt/slides/slide3.xml" Id="R9a191d99fb5c4b2d" /><Relationship Type="http://schemas.openxmlformats.org/officeDocument/2006/relationships/slide" Target="/ppt/slides/slide4.xml" Id="R959fb49e3baa4ddc" /><Relationship Type="http://schemas.openxmlformats.org/officeDocument/2006/relationships/slide" Target="/ppt/slides/slide5.xml" Id="R7332f320a6c3423a" /><Relationship Type="http://schemas.openxmlformats.org/officeDocument/2006/relationships/slide" Target="/ppt/slides/slide6.xml" Id="R8d730a5bfd8a4984" /><Relationship Type="http://schemas.openxmlformats.org/officeDocument/2006/relationships/slide" Target="/ppt/slides/slide7.xml" Id="Rbc129538e49b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198c58937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9b4a1cba4018" /><Relationship Type="http://schemas.openxmlformats.org/officeDocument/2006/relationships/theme" Target="/ppt/slideMasters/theme/theme1.xml" Id="R4274e3dae1e4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89b4a1cba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ba5d2ca6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390fd75e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b848f1c4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de17335a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c005c65a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cf71d22a6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a2d3d20a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9 995 868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