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e6b1953be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99fcd0a3a438f"/>
  </p:sldMasterIdLst>
  <p:sldIdLst>
    <p:sldId xmlns:r="http://schemas.openxmlformats.org/officeDocument/2006/relationships" id="256" r:id="R7e3be4cab34048b0"/>
    <p:sldId xmlns:r="http://schemas.openxmlformats.org/officeDocument/2006/relationships" id="257" r:id="R4347dce9e5ff4a40"/>
    <p:sldId xmlns:r="http://schemas.openxmlformats.org/officeDocument/2006/relationships" id="258" r:id="R9ed82b5b2681494b"/>
    <p:sldId xmlns:r="http://schemas.openxmlformats.org/officeDocument/2006/relationships" id="259" r:id="R0bc587143c46425c"/>
    <p:sldId xmlns:r="http://schemas.openxmlformats.org/officeDocument/2006/relationships" id="260" r:id="Rd82522d2fd0241a7"/>
    <p:sldId xmlns:r="http://schemas.openxmlformats.org/officeDocument/2006/relationships" id="261" r:id="Rcd51da1401d84ddc"/>
    <p:sldId xmlns:r="http://schemas.openxmlformats.org/officeDocument/2006/relationships" id="262" r:id="R5b2fd88ac175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99fcd0a3a438f" /><Relationship Type="http://schemas.openxmlformats.org/officeDocument/2006/relationships/slide" Target="/ppt/slides/slide1.xml" Id="R7e3be4cab34048b0" /><Relationship Type="http://schemas.openxmlformats.org/officeDocument/2006/relationships/slide" Target="/ppt/slides/slide2.xml" Id="R4347dce9e5ff4a40" /><Relationship Type="http://schemas.openxmlformats.org/officeDocument/2006/relationships/slide" Target="/ppt/slides/slide3.xml" Id="R9ed82b5b2681494b" /><Relationship Type="http://schemas.openxmlformats.org/officeDocument/2006/relationships/slide" Target="/ppt/slides/slide4.xml" Id="R0bc587143c46425c" /><Relationship Type="http://schemas.openxmlformats.org/officeDocument/2006/relationships/slide" Target="/ppt/slides/slide5.xml" Id="Rd82522d2fd0241a7" /><Relationship Type="http://schemas.openxmlformats.org/officeDocument/2006/relationships/slide" Target="/ppt/slides/slide6.xml" Id="Rcd51da1401d84ddc" /><Relationship Type="http://schemas.openxmlformats.org/officeDocument/2006/relationships/slide" Target="/ppt/slides/slide7.xml" Id="R5b2fd88ac175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0a576e44f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e41f015344d43" /><Relationship Type="http://schemas.openxmlformats.org/officeDocument/2006/relationships/theme" Target="/ppt/slideMasters/theme/theme1.xml" Id="R309b76ba2eee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e41f015344d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53c5d3d984e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1ecb8ff4b4e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d62838fb4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387cc6b7c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eca2484984e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dd41742a0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4ac9719bc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NJORDHALL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NJORDHALL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7 892 699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7 893 699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TORGNES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928 206 076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NJORDHALL AS</a:t>
            </a:r>
          </a:p>
        </p:txBody>
      </p:sp>
    </p:spTree>
  </p:cSld>
  <p:clrMapOvr>
    <a:masterClrMapping xmlns:a="http://schemas.openxmlformats.org/drawingml/2006/main"/>
  </p:clrMapOvr>
</p:sld>
</file>