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d3efe42de64c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2c1e66c1264782"/>
  </p:sldMasterIdLst>
  <p:sldIdLst>
    <p:sldId xmlns:r="http://schemas.openxmlformats.org/officeDocument/2006/relationships" id="256" r:id="Ra9e99c6678de4912"/>
    <p:sldId xmlns:r="http://schemas.openxmlformats.org/officeDocument/2006/relationships" id="257" r:id="R140948e032ed4c3f"/>
    <p:sldId xmlns:r="http://schemas.openxmlformats.org/officeDocument/2006/relationships" id="258" r:id="R42cd4d78806b4a73"/>
    <p:sldId xmlns:r="http://schemas.openxmlformats.org/officeDocument/2006/relationships" id="259" r:id="R85e7f09ddce44a30"/>
    <p:sldId xmlns:r="http://schemas.openxmlformats.org/officeDocument/2006/relationships" id="260" r:id="R30f1b846047e4513"/>
    <p:sldId xmlns:r="http://schemas.openxmlformats.org/officeDocument/2006/relationships" id="261" r:id="Racfc1d054475413b"/>
    <p:sldId xmlns:r="http://schemas.openxmlformats.org/officeDocument/2006/relationships" id="262" r:id="R48482db8930446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2c1e66c1264782" /><Relationship Type="http://schemas.openxmlformats.org/officeDocument/2006/relationships/slide" Target="/ppt/slides/slide1.xml" Id="Ra9e99c6678de4912" /><Relationship Type="http://schemas.openxmlformats.org/officeDocument/2006/relationships/slide" Target="/ppt/slides/slide2.xml" Id="R140948e032ed4c3f" /><Relationship Type="http://schemas.openxmlformats.org/officeDocument/2006/relationships/slide" Target="/ppt/slides/slide3.xml" Id="R42cd4d78806b4a73" /><Relationship Type="http://schemas.openxmlformats.org/officeDocument/2006/relationships/slide" Target="/ppt/slides/slide4.xml" Id="R85e7f09ddce44a30" /><Relationship Type="http://schemas.openxmlformats.org/officeDocument/2006/relationships/slide" Target="/ppt/slides/slide5.xml" Id="R30f1b846047e4513" /><Relationship Type="http://schemas.openxmlformats.org/officeDocument/2006/relationships/slide" Target="/ppt/slides/slide6.xml" Id="Racfc1d054475413b" /><Relationship Type="http://schemas.openxmlformats.org/officeDocument/2006/relationships/slide" Target="/ppt/slides/slide7.xml" Id="R48482db8930446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4d3d70ae8545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f52c767c14a19" /><Relationship Type="http://schemas.openxmlformats.org/officeDocument/2006/relationships/theme" Target="/ppt/slideMasters/theme/theme1.xml" Id="R4de43aa134c441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0f52c767c14a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f2b35b91949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75856d42242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3631c708f4e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8748b4b1a40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69fa6ae6e4f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fd0c9b77145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3596c116a4b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 INVEST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7 868 010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7 868 010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IDAR TORGNES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8909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928 206 548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KIT INVEST AS</a:t>
            </a:r>
          </a:p>
        </p:txBody>
      </p:sp>
    </p:spTree>
  </p:cSld>
  <p:clrMapOvr>
    <a:masterClrMapping xmlns:a="http://schemas.openxmlformats.org/drawingml/2006/main"/>
  </p:clrMapOvr>
</p:sld>
</file>