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0b37d0360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0ede9e227f458a"/>
  </p:sldMasterIdLst>
  <p:sldIdLst>
    <p:sldId xmlns:r="http://schemas.openxmlformats.org/officeDocument/2006/relationships" id="256" r:id="Rc2dfa3ad8a31440e"/>
    <p:sldId xmlns:r="http://schemas.openxmlformats.org/officeDocument/2006/relationships" id="257" r:id="Rd1f74ae65ef9478a"/>
    <p:sldId xmlns:r="http://schemas.openxmlformats.org/officeDocument/2006/relationships" id="258" r:id="Rf39b85009de04b4b"/>
    <p:sldId xmlns:r="http://schemas.openxmlformats.org/officeDocument/2006/relationships" id="259" r:id="R54fede6a45334bd7"/>
    <p:sldId xmlns:r="http://schemas.openxmlformats.org/officeDocument/2006/relationships" id="260" r:id="R61457a39557043df"/>
    <p:sldId xmlns:r="http://schemas.openxmlformats.org/officeDocument/2006/relationships" id="261" r:id="Raccee3961b88422a"/>
    <p:sldId xmlns:r="http://schemas.openxmlformats.org/officeDocument/2006/relationships" id="262" r:id="R307c62639f97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ede9e227f458a" /><Relationship Type="http://schemas.openxmlformats.org/officeDocument/2006/relationships/slide" Target="/ppt/slides/slide1.xml" Id="Rc2dfa3ad8a31440e" /><Relationship Type="http://schemas.openxmlformats.org/officeDocument/2006/relationships/slide" Target="/ppt/slides/slide2.xml" Id="Rd1f74ae65ef9478a" /><Relationship Type="http://schemas.openxmlformats.org/officeDocument/2006/relationships/slide" Target="/ppt/slides/slide3.xml" Id="Rf39b85009de04b4b" /><Relationship Type="http://schemas.openxmlformats.org/officeDocument/2006/relationships/slide" Target="/ppt/slides/slide4.xml" Id="R54fede6a45334bd7" /><Relationship Type="http://schemas.openxmlformats.org/officeDocument/2006/relationships/slide" Target="/ppt/slides/slide5.xml" Id="R61457a39557043df" /><Relationship Type="http://schemas.openxmlformats.org/officeDocument/2006/relationships/slide" Target="/ppt/slides/slide6.xml" Id="Raccee3961b88422a" /><Relationship Type="http://schemas.openxmlformats.org/officeDocument/2006/relationships/slide" Target="/ppt/slides/slide7.xml" Id="R307c62639f97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02a08552e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d383126f54d9a" /><Relationship Type="http://schemas.openxmlformats.org/officeDocument/2006/relationships/theme" Target="/ppt/slideMasters/theme/theme1.xml" Id="Rbd4f91ef681b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d383126f5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e6bdb43a44b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22fb198e9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1d11b23ca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aa1191643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e8d010ebf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c1212d89643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020d1bd77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442 455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Felde, Dalavegen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928 221 563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HOLDING AS</a:t>
            </a:r>
          </a:p>
        </p:txBody>
      </p:sp>
    </p:spTree>
  </p:cSld>
  <p:clrMapOvr>
    <a:masterClrMapping xmlns:a="http://schemas.openxmlformats.org/drawingml/2006/main"/>
  </p:clrMapOvr>
</p:sld>
</file>