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a4c2b40cd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a8871135704385"/>
  </p:sldMasterIdLst>
  <p:sldIdLst>
    <p:sldId xmlns:r="http://schemas.openxmlformats.org/officeDocument/2006/relationships" id="256" r:id="R7575b4b3577a4be0"/>
    <p:sldId xmlns:r="http://schemas.openxmlformats.org/officeDocument/2006/relationships" id="257" r:id="R928e3f65702f4d3d"/>
    <p:sldId xmlns:r="http://schemas.openxmlformats.org/officeDocument/2006/relationships" id="258" r:id="R44daa45a844d4620"/>
    <p:sldId xmlns:r="http://schemas.openxmlformats.org/officeDocument/2006/relationships" id="259" r:id="Rff5cec97e85a4d8b"/>
    <p:sldId xmlns:r="http://schemas.openxmlformats.org/officeDocument/2006/relationships" id="260" r:id="R906058da604c4261"/>
    <p:sldId xmlns:r="http://schemas.openxmlformats.org/officeDocument/2006/relationships" id="261" r:id="R511b269a17cd4395"/>
    <p:sldId xmlns:r="http://schemas.openxmlformats.org/officeDocument/2006/relationships" id="262" r:id="Rfee19cd6a465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8871135704385" /><Relationship Type="http://schemas.openxmlformats.org/officeDocument/2006/relationships/slide" Target="/ppt/slides/slide1.xml" Id="R7575b4b3577a4be0" /><Relationship Type="http://schemas.openxmlformats.org/officeDocument/2006/relationships/slide" Target="/ppt/slides/slide2.xml" Id="R928e3f65702f4d3d" /><Relationship Type="http://schemas.openxmlformats.org/officeDocument/2006/relationships/slide" Target="/ppt/slides/slide3.xml" Id="R44daa45a844d4620" /><Relationship Type="http://schemas.openxmlformats.org/officeDocument/2006/relationships/slide" Target="/ppt/slides/slide4.xml" Id="Rff5cec97e85a4d8b" /><Relationship Type="http://schemas.openxmlformats.org/officeDocument/2006/relationships/slide" Target="/ppt/slides/slide5.xml" Id="R906058da604c4261" /><Relationship Type="http://schemas.openxmlformats.org/officeDocument/2006/relationships/slide" Target="/ppt/slides/slide6.xml" Id="R511b269a17cd4395" /><Relationship Type="http://schemas.openxmlformats.org/officeDocument/2006/relationships/slide" Target="/ppt/slides/slide7.xml" Id="Rfee19cd6a465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6c85205c9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cbca6bdb4c3b" /><Relationship Type="http://schemas.openxmlformats.org/officeDocument/2006/relationships/theme" Target="/ppt/slideMasters/theme/theme1.xml" Id="R878acc5586df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57cbca6bdb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ada24f461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f8ecdae1e43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d5d421473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818bec8ae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386ee19b9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b5056050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cc9ea9af1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HIK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15 341 000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IVAR GAUSNES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Gausnes, Åsegjerdet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928 221 628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HIK HOLDING AS</a:t>
            </a:r>
          </a:p>
        </p:txBody>
      </p:sp>
    </p:spTree>
  </p:cSld>
  <p:clrMapOvr>
    <a:masterClrMapping xmlns:a="http://schemas.openxmlformats.org/drawingml/2006/main"/>
  </p:clrMapOvr>
</p:sld>
</file>