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12df0da9ba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6d044c29341ef"/>
  </p:sldMasterIdLst>
  <p:sldIdLst>
    <p:sldId xmlns:r="http://schemas.openxmlformats.org/officeDocument/2006/relationships" id="256" r:id="R72ea3439ad6e4afd"/>
    <p:sldId xmlns:r="http://schemas.openxmlformats.org/officeDocument/2006/relationships" id="257" r:id="R64c448711d7d4ffb"/>
    <p:sldId xmlns:r="http://schemas.openxmlformats.org/officeDocument/2006/relationships" id="258" r:id="R7330e8acd530460b"/>
    <p:sldId xmlns:r="http://schemas.openxmlformats.org/officeDocument/2006/relationships" id="259" r:id="Rfcad2af532f1489d"/>
    <p:sldId xmlns:r="http://schemas.openxmlformats.org/officeDocument/2006/relationships" id="260" r:id="Raa5e6c7ec7834fbe"/>
    <p:sldId xmlns:r="http://schemas.openxmlformats.org/officeDocument/2006/relationships" id="261" r:id="Rc1be100ff70b49fc"/>
    <p:sldId xmlns:r="http://schemas.openxmlformats.org/officeDocument/2006/relationships" id="262" r:id="Rd65429d894a544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6d044c29341ef" /><Relationship Type="http://schemas.openxmlformats.org/officeDocument/2006/relationships/slide" Target="/ppt/slides/slide1.xml" Id="R72ea3439ad6e4afd" /><Relationship Type="http://schemas.openxmlformats.org/officeDocument/2006/relationships/slide" Target="/ppt/slides/slide2.xml" Id="R64c448711d7d4ffb" /><Relationship Type="http://schemas.openxmlformats.org/officeDocument/2006/relationships/slide" Target="/ppt/slides/slide3.xml" Id="R7330e8acd530460b" /><Relationship Type="http://schemas.openxmlformats.org/officeDocument/2006/relationships/slide" Target="/ppt/slides/slide4.xml" Id="Rfcad2af532f1489d" /><Relationship Type="http://schemas.openxmlformats.org/officeDocument/2006/relationships/slide" Target="/ppt/slides/slide5.xml" Id="Raa5e6c7ec7834fbe" /><Relationship Type="http://schemas.openxmlformats.org/officeDocument/2006/relationships/slide" Target="/ppt/slides/slide6.xml" Id="Rc1be100ff70b49fc" /><Relationship Type="http://schemas.openxmlformats.org/officeDocument/2006/relationships/slide" Target="/ppt/slides/slide7.xml" Id="Rd65429d894a544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1e7ef7d9c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51653c7ce46a9" /><Relationship Type="http://schemas.openxmlformats.org/officeDocument/2006/relationships/theme" Target="/ppt/slideMasters/theme/theme1.xml" Id="R5f6ed7befa724a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51653c7ce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58134c03e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d98af8a2c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9d94a9dc6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7b66f1568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f4c40ae2648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63bd67eb0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1c03bd4ce49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TRYTEI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Teien, Møllebakken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928 225 925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