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d0ce07b3fc41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e15b969f844e56"/>
  </p:sldMasterIdLst>
  <p:sldIdLst>
    <p:sldId xmlns:r="http://schemas.openxmlformats.org/officeDocument/2006/relationships" id="256" r:id="R011199fcf152475b"/>
    <p:sldId xmlns:r="http://schemas.openxmlformats.org/officeDocument/2006/relationships" id="257" r:id="Rff4e430393e24e05"/>
    <p:sldId xmlns:r="http://schemas.openxmlformats.org/officeDocument/2006/relationships" id="258" r:id="Re2154b5b970d4c2c"/>
    <p:sldId xmlns:r="http://schemas.openxmlformats.org/officeDocument/2006/relationships" id="259" r:id="Rc9ffe9d93c19415b"/>
    <p:sldId xmlns:r="http://schemas.openxmlformats.org/officeDocument/2006/relationships" id="260" r:id="R71d2db00fd224f16"/>
    <p:sldId xmlns:r="http://schemas.openxmlformats.org/officeDocument/2006/relationships" id="261" r:id="R1051cf6b21214783"/>
    <p:sldId xmlns:r="http://schemas.openxmlformats.org/officeDocument/2006/relationships" id="262" r:id="R5ce0d975235d48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e15b969f844e56" /><Relationship Type="http://schemas.openxmlformats.org/officeDocument/2006/relationships/slide" Target="/ppt/slides/slide1.xml" Id="R011199fcf152475b" /><Relationship Type="http://schemas.openxmlformats.org/officeDocument/2006/relationships/slide" Target="/ppt/slides/slide2.xml" Id="Rff4e430393e24e05" /><Relationship Type="http://schemas.openxmlformats.org/officeDocument/2006/relationships/slide" Target="/ppt/slides/slide3.xml" Id="Re2154b5b970d4c2c" /><Relationship Type="http://schemas.openxmlformats.org/officeDocument/2006/relationships/slide" Target="/ppt/slides/slide4.xml" Id="Rc9ffe9d93c19415b" /><Relationship Type="http://schemas.openxmlformats.org/officeDocument/2006/relationships/slide" Target="/ppt/slides/slide5.xml" Id="R71d2db00fd224f16" /><Relationship Type="http://schemas.openxmlformats.org/officeDocument/2006/relationships/slide" Target="/ppt/slides/slide6.xml" Id="R1051cf6b21214783" /><Relationship Type="http://schemas.openxmlformats.org/officeDocument/2006/relationships/slide" Target="/ppt/slides/slide7.xml" Id="R5ce0d975235d48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4947e733f342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e23838ba440bc" /><Relationship Type="http://schemas.openxmlformats.org/officeDocument/2006/relationships/theme" Target="/ppt/slideMasters/theme/theme1.xml" Id="Rbe1319fe32a84a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3e23838ba440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d37ec2b3c49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9c5dbe04441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45746abfb41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d40cdbacd46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6a2fdbf924d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77288fa304e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734f8e08d49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NYPAN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NYPAN INVEST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2 011 773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6 362 278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6 364 561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NYPAN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Bjørgebrekken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5141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928 238 083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