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5dbc67452e48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f79a8bfb154cae"/>
  </p:sldMasterIdLst>
  <p:sldIdLst>
    <p:sldId xmlns:r="http://schemas.openxmlformats.org/officeDocument/2006/relationships" id="256" r:id="Rd4a19afce79e44e5"/>
    <p:sldId xmlns:r="http://schemas.openxmlformats.org/officeDocument/2006/relationships" id="257" r:id="R7618596e36d94aad"/>
    <p:sldId xmlns:r="http://schemas.openxmlformats.org/officeDocument/2006/relationships" id="258" r:id="Rc6e8e488bdf949a2"/>
    <p:sldId xmlns:r="http://schemas.openxmlformats.org/officeDocument/2006/relationships" id="259" r:id="R95777f0da169449e"/>
    <p:sldId xmlns:r="http://schemas.openxmlformats.org/officeDocument/2006/relationships" id="260" r:id="Rc9d9bdcdc1854953"/>
    <p:sldId xmlns:r="http://schemas.openxmlformats.org/officeDocument/2006/relationships" id="261" r:id="R8a6e59aeb7ff4279"/>
    <p:sldId xmlns:r="http://schemas.openxmlformats.org/officeDocument/2006/relationships" id="262" r:id="R09135778e71344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79a8bfb154cae" /><Relationship Type="http://schemas.openxmlformats.org/officeDocument/2006/relationships/slide" Target="/ppt/slides/slide1.xml" Id="Rd4a19afce79e44e5" /><Relationship Type="http://schemas.openxmlformats.org/officeDocument/2006/relationships/slide" Target="/ppt/slides/slide2.xml" Id="R7618596e36d94aad" /><Relationship Type="http://schemas.openxmlformats.org/officeDocument/2006/relationships/slide" Target="/ppt/slides/slide3.xml" Id="Rc6e8e488bdf949a2" /><Relationship Type="http://schemas.openxmlformats.org/officeDocument/2006/relationships/slide" Target="/ppt/slides/slide4.xml" Id="R95777f0da169449e" /><Relationship Type="http://schemas.openxmlformats.org/officeDocument/2006/relationships/slide" Target="/ppt/slides/slide5.xml" Id="Rc9d9bdcdc1854953" /><Relationship Type="http://schemas.openxmlformats.org/officeDocument/2006/relationships/slide" Target="/ppt/slides/slide6.xml" Id="R8a6e59aeb7ff4279" /><Relationship Type="http://schemas.openxmlformats.org/officeDocument/2006/relationships/slide" Target="/ppt/slides/slide7.xml" Id="R09135778e71344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81c630dad49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42a16541e4294" /><Relationship Type="http://schemas.openxmlformats.org/officeDocument/2006/relationships/theme" Target="/ppt/slideMasters/theme/theme1.xml" Id="R563440f59220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742a16541e42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fa0f8d6284d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621cbf7f1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ad8ce733d48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2b753f3d945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861bf4908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34c4447c94d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00c3b452940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SMEDEGÅRD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STIAN SMEDEGÅRD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