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ba618c262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7bd2661b34b54"/>
  </p:sldMasterIdLst>
  <p:sldIdLst>
    <p:sldId xmlns:r="http://schemas.openxmlformats.org/officeDocument/2006/relationships" id="256" r:id="R28db2950525f4ccd"/>
    <p:sldId xmlns:r="http://schemas.openxmlformats.org/officeDocument/2006/relationships" id="257" r:id="Rf4452040381c4718"/>
    <p:sldId xmlns:r="http://schemas.openxmlformats.org/officeDocument/2006/relationships" id="258" r:id="R7299c59e3dae4050"/>
    <p:sldId xmlns:r="http://schemas.openxmlformats.org/officeDocument/2006/relationships" id="259" r:id="Rdae96966ded14d32"/>
    <p:sldId xmlns:r="http://schemas.openxmlformats.org/officeDocument/2006/relationships" id="260" r:id="Ra4ae049f4c4a4fc5"/>
    <p:sldId xmlns:r="http://schemas.openxmlformats.org/officeDocument/2006/relationships" id="261" r:id="R573f9f0512064aaa"/>
    <p:sldId xmlns:r="http://schemas.openxmlformats.org/officeDocument/2006/relationships" id="262" r:id="Rabd1c7354b00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7bd2661b34b54" /><Relationship Type="http://schemas.openxmlformats.org/officeDocument/2006/relationships/slide" Target="/ppt/slides/slide1.xml" Id="R28db2950525f4ccd" /><Relationship Type="http://schemas.openxmlformats.org/officeDocument/2006/relationships/slide" Target="/ppt/slides/slide2.xml" Id="Rf4452040381c4718" /><Relationship Type="http://schemas.openxmlformats.org/officeDocument/2006/relationships/slide" Target="/ppt/slides/slide3.xml" Id="R7299c59e3dae4050" /><Relationship Type="http://schemas.openxmlformats.org/officeDocument/2006/relationships/slide" Target="/ppt/slides/slide4.xml" Id="Rdae96966ded14d32" /><Relationship Type="http://schemas.openxmlformats.org/officeDocument/2006/relationships/slide" Target="/ppt/slides/slide5.xml" Id="Ra4ae049f4c4a4fc5" /><Relationship Type="http://schemas.openxmlformats.org/officeDocument/2006/relationships/slide" Target="/ppt/slides/slide6.xml" Id="R573f9f0512064aaa" /><Relationship Type="http://schemas.openxmlformats.org/officeDocument/2006/relationships/slide" Target="/ppt/slides/slide7.xml" Id="Rabd1c7354b00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383c7ef10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faaeb45dc41c0" /><Relationship Type="http://schemas.openxmlformats.org/officeDocument/2006/relationships/theme" Target="/ppt/slideMasters/theme/theme1.xml" Id="R8b92a1bb1edc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faaeb45dc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caf02a412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142abb44c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3846c5467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9071bf50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7b6072da7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391b560a44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0c9adf06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28 638 294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