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78df1734c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492e9d34914e38"/>
  </p:sldMasterIdLst>
  <p:sldIdLst>
    <p:sldId xmlns:r="http://schemas.openxmlformats.org/officeDocument/2006/relationships" id="256" r:id="Re8c284c5b16d461a"/>
    <p:sldId xmlns:r="http://schemas.openxmlformats.org/officeDocument/2006/relationships" id="257" r:id="Rf79aa233dba349e9"/>
    <p:sldId xmlns:r="http://schemas.openxmlformats.org/officeDocument/2006/relationships" id="258" r:id="Rb449c45c813644af"/>
    <p:sldId xmlns:r="http://schemas.openxmlformats.org/officeDocument/2006/relationships" id="259" r:id="R8e457095fd6340e4"/>
    <p:sldId xmlns:r="http://schemas.openxmlformats.org/officeDocument/2006/relationships" id="260" r:id="R0612992f147c462c"/>
    <p:sldId xmlns:r="http://schemas.openxmlformats.org/officeDocument/2006/relationships" id="261" r:id="R63f905365fca45f5"/>
    <p:sldId xmlns:r="http://schemas.openxmlformats.org/officeDocument/2006/relationships" id="262" r:id="R1c59f68c25be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92e9d34914e38" /><Relationship Type="http://schemas.openxmlformats.org/officeDocument/2006/relationships/slide" Target="/ppt/slides/slide1.xml" Id="Re8c284c5b16d461a" /><Relationship Type="http://schemas.openxmlformats.org/officeDocument/2006/relationships/slide" Target="/ppt/slides/slide2.xml" Id="Rf79aa233dba349e9" /><Relationship Type="http://schemas.openxmlformats.org/officeDocument/2006/relationships/slide" Target="/ppt/slides/slide3.xml" Id="Rb449c45c813644af" /><Relationship Type="http://schemas.openxmlformats.org/officeDocument/2006/relationships/slide" Target="/ppt/slides/slide4.xml" Id="R8e457095fd6340e4" /><Relationship Type="http://schemas.openxmlformats.org/officeDocument/2006/relationships/slide" Target="/ppt/slides/slide5.xml" Id="R0612992f147c462c" /><Relationship Type="http://schemas.openxmlformats.org/officeDocument/2006/relationships/slide" Target="/ppt/slides/slide6.xml" Id="R63f905365fca45f5" /><Relationship Type="http://schemas.openxmlformats.org/officeDocument/2006/relationships/slide" Target="/ppt/slides/slide7.xml" Id="R1c59f68c25be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c883afead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5773b2185435c" /><Relationship Type="http://schemas.openxmlformats.org/officeDocument/2006/relationships/theme" Target="/ppt/slideMasters/theme/theme1.xml" Id="Rbb06c81c8cec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5773b2185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7e10daf39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62528c878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0ad30874d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cd1e1eeab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01d3a295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86018c35d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c96848aff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24 863 916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28 606 712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928 242 072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BASIR AS</a:t>
            </a:r>
          </a:p>
        </p:txBody>
      </p:sp>
    </p:spTree>
  </p:cSld>
  <p:clrMapOvr>
    <a:masterClrMapping xmlns:a="http://schemas.openxmlformats.org/drawingml/2006/main"/>
  </p:clrMapOvr>
</p:sld>
</file>