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6d604dec6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f4641d7014b7a"/>
  </p:sldMasterIdLst>
  <p:sldIdLst>
    <p:sldId xmlns:r="http://schemas.openxmlformats.org/officeDocument/2006/relationships" id="256" r:id="R6fb1d2fffc03490f"/>
    <p:sldId xmlns:r="http://schemas.openxmlformats.org/officeDocument/2006/relationships" id="257" r:id="R15b01729c3b8451a"/>
    <p:sldId xmlns:r="http://schemas.openxmlformats.org/officeDocument/2006/relationships" id="258" r:id="R83ec834bb44541f7"/>
    <p:sldId xmlns:r="http://schemas.openxmlformats.org/officeDocument/2006/relationships" id="259" r:id="R84cbf086eadb4992"/>
    <p:sldId xmlns:r="http://schemas.openxmlformats.org/officeDocument/2006/relationships" id="260" r:id="R7e3cde0cba91422e"/>
    <p:sldId xmlns:r="http://schemas.openxmlformats.org/officeDocument/2006/relationships" id="261" r:id="R9801c46a0b2b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f4641d7014b7a" /><Relationship Type="http://schemas.openxmlformats.org/officeDocument/2006/relationships/slide" Target="/ppt/slides/slide1.xml" Id="R6fb1d2fffc03490f" /><Relationship Type="http://schemas.openxmlformats.org/officeDocument/2006/relationships/slide" Target="/ppt/slides/slide2.xml" Id="R15b01729c3b8451a" /><Relationship Type="http://schemas.openxmlformats.org/officeDocument/2006/relationships/slide" Target="/ppt/slides/slide3.xml" Id="R83ec834bb44541f7" /><Relationship Type="http://schemas.openxmlformats.org/officeDocument/2006/relationships/slide" Target="/ppt/slides/slide4.xml" Id="R84cbf086eadb4992" /><Relationship Type="http://schemas.openxmlformats.org/officeDocument/2006/relationships/slide" Target="/ppt/slides/slide5.xml" Id="R7e3cde0cba91422e" /><Relationship Type="http://schemas.openxmlformats.org/officeDocument/2006/relationships/slide" Target="/ppt/slides/slide6.xml" Id="R9801c46a0b2b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76dab1f884c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74409f9fd4dd3" /><Relationship Type="http://schemas.openxmlformats.org/officeDocument/2006/relationships/theme" Target="/ppt/slideMasters/theme/theme1.xml" Id="R509f76d559b6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74409f9fd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e62692b54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8adccbf28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84986fe1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9bd38f30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de9d5b50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d1998239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