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3bf23e768144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dbee7f5e694128"/>
  </p:sldMasterIdLst>
  <p:sldIdLst>
    <p:sldId xmlns:r="http://schemas.openxmlformats.org/officeDocument/2006/relationships" id="256" r:id="Rff4c6cc4041242cf"/>
    <p:sldId xmlns:r="http://schemas.openxmlformats.org/officeDocument/2006/relationships" id="257" r:id="R8e6e0f042fd24d50"/>
    <p:sldId xmlns:r="http://schemas.openxmlformats.org/officeDocument/2006/relationships" id="258" r:id="Rbd83ae70910f429f"/>
    <p:sldId xmlns:r="http://schemas.openxmlformats.org/officeDocument/2006/relationships" id="259" r:id="Rf7c6aa2981c64a55"/>
    <p:sldId xmlns:r="http://schemas.openxmlformats.org/officeDocument/2006/relationships" id="260" r:id="R70c6d89930944d8e"/>
    <p:sldId xmlns:r="http://schemas.openxmlformats.org/officeDocument/2006/relationships" id="261" r:id="Rf1a37c041a9a4c56"/>
    <p:sldId xmlns:r="http://schemas.openxmlformats.org/officeDocument/2006/relationships" id="262" r:id="Rd1435aa2bd1b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bee7f5e694128" /><Relationship Type="http://schemas.openxmlformats.org/officeDocument/2006/relationships/slide" Target="/ppt/slides/slide1.xml" Id="Rff4c6cc4041242cf" /><Relationship Type="http://schemas.openxmlformats.org/officeDocument/2006/relationships/slide" Target="/ppt/slides/slide2.xml" Id="R8e6e0f042fd24d50" /><Relationship Type="http://schemas.openxmlformats.org/officeDocument/2006/relationships/slide" Target="/ppt/slides/slide3.xml" Id="Rbd83ae70910f429f" /><Relationship Type="http://schemas.openxmlformats.org/officeDocument/2006/relationships/slide" Target="/ppt/slides/slide4.xml" Id="Rf7c6aa2981c64a55" /><Relationship Type="http://schemas.openxmlformats.org/officeDocument/2006/relationships/slide" Target="/ppt/slides/slide5.xml" Id="R70c6d89930944d8e" /><Relationship Type="http://schemas.openxmlformats.org/officeDocument/2006/relationships/slide" Target="/ppt/slides/slide6.xml" Id="Rf1a37c041a9a4c56" /><Relationship Type="http://schemas.openxmlformats.org/officeDocument/2006/relationships/slide" Target="/ppt/slides/slide7.xml" Id="Rd1435aa2bd1b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ccedb8cad43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4749b14c043ac" /><Relationship Type="http://schemas.openxmlformats.org/officeDocument/2006/relationships/theme" Target="/ppt/slideMasters/theme/theme1.xml" Id="R6c13c75158f949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34749b14c043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19cfa3cfe49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b819e769347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fab44b419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77731e52f4d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277b14ae43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305add8fa47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ce08cd4a84b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PCP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PCP INVEST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1 192 858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4 176 171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5 142 141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Lauvlibakken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928 249 735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PCP INVEST AS</a:t>
            </a:r>
          </a:p>
        </p:txBody>
      </p:sp>
    </p:spTree>
  </p:cSld>
  <p:clrMapOvr>
    <a:masterClrMapping xmlns:a="http://schemas.openxmlformats.org/drawingml/2006/main"/>
  </p:clrMapOvr>
</p:sld>
</file>