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fd9ef7652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a8ab407974e36"/>
  </p:sldMasterIdLst>
  <p:sldIdLst>
    <p:sldId xmlns:r="http://schemas.openxmlformats.org/officeDocument/2006/relationships" id="256" r:id="Rca6c2d1726bd4d1a"/>
    <p:sldId xmlns:r="http://schemas.openxmlformats.org/officeDocument/2006/relationships" id="257" r:id="R44b882ea51644f48"/>
    <p:sldId xmlns:r="http://schemas.openxmlformats.org/officeDocument/2006/relationships" id="258" r:id="R287944904a514cdd"/>
    <p:sldId xmlns:r="http://schemas.openxmlformats.org/officeDocument/2006/relationships" id="259" r:id="R255d9dca62fa4f7b"/>
    <p:sldId xmlns:r="http://schemas.openxmlformats.org/officeDocument/2006/relationships" id="260" r:id="Re6ba33cadf0f4fbd"/>
    <p:sldId xmlns:r="http://schemas.openxmlformats.org/officeDocument/2006/relationships" id="261" r:id="R76664e0f7c744f54"/>
    <p:sldId xmlns:r="http://schemas.openxmlformats.org/officeDocument/2006/relationships" id="262" r:id="R46553602a05e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a8ab407974e36" /><Relationship Type="http://schemas.openxmlformats.org/officeDocument/2006/relationships/slide" Target="/ppt/slides/slide1.xml" Id="Rca6c2d1726bd4d1a" /><Relationship Type="http://schemas.openxmlformats.org/officeDocument/2006/relationships/slide" Target="/ppt/slides/slide2.xml" Id="R44b882ea51644f48" /><Relationship Type="http://schemas.openxmlformats.org/officeDocument/2006/relationships/slide" Target="/ppt/slides/slide3.xml" Id="R287944904a514cdd" /><Relationship Type="http://schemas.openxmlformats.org/officeDocument/2006/relationships/slide" Target="/ppt/slides/slide4.xml" Id="R255d9dca62fa4f7b" /><Relationship Type="http://schemas.openxmlformats.org/officeDocument/2006/relationships/slide" Target="/ppt/slides/slide5.xml" Id="Re6ba33cadf0f4fbd" /><Relationship Type="http://schemas.openxmlformats.org/officeDocument/2006/relationships/slide" Target="/ppt/slides/slide6.xml" Id="R76664e0f7c744f54" /><Relationship Type="http://schemas.openxmlformats.org/officeDocument/2006/relationships/slide" Target="/ppt/slides/slide7.xml" Id="R46553602a05e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48bbd8a17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cad2f99e4b57" /><Relationship Type="http://schemas.openxmlformats.org/officeDocument/2006/relationships/theme" Target="/ppt/slideMasters/theme/theme1.xml" Id="R7c0908993ad1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8cad2f99e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83c0edb3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cade91db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ff43143d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ac2b1a70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4a7dc802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c9963dbbd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8d3d720f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