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ca4c2b711c4b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c353fab7fe446b"/>
  </p:sldMasterIdLst>
  <p:sldIdLst>
    <p:sldId xmlns:r="http://schemas.openxmlformats.org/officeDocument/2006/relationships" id="256" r:id="R2feaaf9c6bf841a8"/>
    <p:sldId xmlns:r="http://schemas.openxmlformats.org/officeDocument/2006/relationships" id="257" r:id="Ra18c78f2cf2846e5"/>
    <p:sldId xmlns:r="http://schemas.openxmlformats.org/officeDocument/2006/relationships" id="258" r:id="R923cb8122a054710"/>
    <p:sldId xmlns:r="http://schemas.openxmlformats.org/officeDocument/2006/relationships" id="259" r:id="Raa642e38cc0d443f"/>
    <p:sldId xmlns:r="http://schemas.openxmlformats.org/officeDocument/2006/relationships" id="260" r:id="R40c0e740412941cf"/>
    <p:sldId xmlns:r="http://schemas.openxmlformats.org/officeDocument/2006/relationships" id="261" r:id="R215a7554ec01487b"/>
    <p:sldId xmlns:r="http://schemas.openxmlformats.org/officeDocument/2006/relationships" id="262" r:id="R03fe434fc10c47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c353fab7fe446b" /><Relationship Type="http://schemas.openxmlformats.org/officeDocument/2006/relationships/slide" Target="/ppt/slides/slide1.xml" Id="R2feaaf9c6bf841a8" /><Relationship Type="http://schemas.openxmlformats.org/officeDocument/2006/relationships/slide" Target="/ppt/slides/slide2.xml" Id="Ra18c78f2cf2846e5" /><Relationship Type="http://schemas.openxmlformats.org/officeDocument/2006/relationships/slide" Target="/ppt/slides/slide3.xml" Id="R923cb8122a054710" /><Relationship Type="http://schemas.openxmlformats.org/officeDocument/2006/relationships/slide" Target="/ppt/slides/slide4.xml" Id="Raa642e38cc0d443f" /><Relationship Type="http://schemas.openxmlformats.org/officeDocument/2006/relationships/slide" Target="/ppt/slides/slide5.xml" Id="R40c0e740412941cf" /><Relationship Type="http://schemas.openxmlformats.org/officeDocument/2006/relationships/slide" Target="/ppt/slides/slide6.xml" Id="R215a7554ec01487b" /><Relationship Type="http://schemas.openxmlformats.org/officeDocument/2006/relationships/slide" Target="/ppt/slides/slide7.xml" Id="R03fe434fc10c47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6c8d3f75c14a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72c88327a487e" /><Relationship Type="http://schemas.openxmlformats.org/officeDocument/2006/relationships/theme" Target="/ppt/slideMasters/theme/theme1.xml" Id="R1eeae9071b4249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d72c88327a48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b30a0382f40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368a0bdfb4e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5edfea6dd4e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259b80b4c4b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3d62aefa54d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ddf2f4c2545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8d81d96414a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HENNA INVEST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6 472 395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67 823 114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69 920 859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SVEIN 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928 250 873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HENNA INVEST AS</a:t>
            </a:r>
          </a:p>
        </p:txBody>
      </p:sp>
    </p:spTree>
  </p:cSld>
  <p:clrMapOvr>
    <a:masterClrMapping xmlns:a="http://schemas.openxmlformats.org/drawingml/2006/main"/>
  </p:clrMapOvr>
</p:sld>
</file>