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e201e74d0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41310387042b7"/>
  </p:sldMasterIdLst>
  <p:sldIdLst>
    <p:sldId xmlns:r="http://schemas.openxmlformats.org/officeDocument/2006/relationships" id="256" r:id="R094e82b710a344dd"/>
    <p:sldId xmlns:r="http://schemas.openxmlformats.org/officeDocument/2006/relationships" id="257" r:id="R261c10401c6d4a9d"/>
    <p:sldId xmlns:r="http://schemas.openxmlformats.org/officeDocument/2006/relationships" id="258" r:id="R6d0df69763394cc1"/>
    <p:sldId xmlns:r="http://schemas.openxmlformats.org/officeDocument/2006/relationships" id="259" r:id="Rc6073fced5ad4bda"/>
    <p:sldId xmlns:r="http://schemas.openxmlformats.org/officeDocument/2006/relationships" id="260" r:id="Rcc6e56ac6be24797"/>
    <p:sldId xmlns:r="http://schemas.openxmlformats.org/officeDocument/2006/relationships" id="261" r:id="R04565965f5524b3d"/>
    <p:sldId xmlns:r="http://schemas.openxmlformats.org/officeDocument/2006/relationships" id="262" r:id="Rdc5d250e4883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41310387042b7" /><Relationship Type="http://schemas.openxmlformats.org/officeDocument/2006/relationships/slide" Target="/ppt/slides/slide1.xml" Id="R094e82b710a344dd" /><Relationship Type="http://schemas.openxmlformats.org/officeDocument/2006/relationships/slide" Target="/ppt/slides/slide2.xml" Id="R261c10401c6d4a9d" /><Relationship Type="http://schemas.openxmlformats.org/officeDocument/2006/relationships/slide" Target="/ppt/slides/slide3.xml" Id="R6d0df69763394cc1" /><Relationship Type="http://schemas.openxmlformats.org/officeDocument/2006/relationships/slide" Target="/ppt/slides/slide4.xml" Id="Rc6073fced5ad4bda" /><Relationship Type="http://schemas.openxmlformats.org/officeDocument/2006/relationships/slide" Target="/ppt/slides/slide5.xml" Id="Rcc6e56ac6be24797" /><Relationship Type="http://schemas.openxmlformats.org/officeDocument/2006/relationships/slide" Target="/ppt/slides/slide6.xml" Id="R04565965f5524b3d" /><Relationship Type="http://schemas.openxmlformats.org/officeDocument/2006/relationships/slide" Target="/ppt/slides/slide7.xml" Id="Rdc5d250e4883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e76b16081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1e435af248ca" /><Relationship Type="http://schemas.openxmlformats.org/officeDocument/2006/relationships/theme" Target="/ppt/slideMasters/theme/theme1.xml" Id="R3adb696ac162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81e435af2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8a9171e6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94dab132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27285fb2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3cc5bc0a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29a6116eb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1643b79a6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e1dd4d326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67 492 793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Osnesbrunene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