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92c63504294f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73e830c6604f83"/>
  </p:sldMasterIdLst>
  <p:sldIdLst>
    <p:sldId xmlns:r="http://schemas.openxmlformats.org/officeDocument/2006/relationships" id="256" r:id="R206bae0ad7354266"/>
    <p:sldId xmlns:r="http://schemas.openxmlformats.org/officeDocument/2006/relationships" id="257" r:id="R7b2f7cbf515240b4"/>
    <p:sldId xmlns:r="http://schemas.openxmlformats.org/officeDocument/2006/relationships" id="258" r:id="Re4a43384b8fe4743"/>
    <p:sldId xmlns:r="http://schemas.openxmlformats.org/officeDocument/2006/relationships" id="259" r:id="Rf467d097d78c4785"/>
    <p:sldId xmlns:r="http://schemas.openxmlformats.org/officeDocument/2006/relationships" id="260" r:id="Ra857803f18e742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73e830c6604f83" /><Relationship Type="http://schemas.openxmlformats.org/officeDocument/2006/relationships/slide" Target="/ppt/slides/slide1.xml" Id="R206bae0ad7354266" /><Relationship Type="http://schemas.openxmlformats.org/officeDocument/2006/relationships/slide" Target="/ppt/slides/slide2.xml" Id="R7b2f7cbf515240b4" /><Relationship Type="http://schemas.openxmlformats.org/officeDocument/2006/relationships/slide" Target="/ppt/slides/slide3.xml" Id="Re4a43384b8fe4743" /><Relationship Type="http://schemas.openxmlformats.org/officeDocument/2006/relationships/slide" Target="/ppt/slides/slide4.xml" Id="Rf467d097d78c4785" /><Relationship Type="http://schemas.openxmlformats.org/officeDocument/2006/relationships/slide" Target="/ppt/slides/slide5.xml" Id="Ra857803f18e742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623235adfe41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bf275eaaa4221" /><Relationship Type="http://schemas.openxmlformats.org/officeDocument/2006/relationships/theme" Target="/ppt/slideMasters/theme/theme1.xml" Id="R4cb934fdfd6943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ebf275eaaa42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f4dc367cc44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178b0707f47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993374caf42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858a1698442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9d9f81a7d40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BAKKLAND ble etablert [år] og holder til i Storsteinnes.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Storbuktveien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9050 Storsteinnes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928 272 842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