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abebef3f8a45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1a8a1a646e49bb"/>
  </p:sldMasterIdLst>
  <p:sldIdLst>
    <p:sldId xmlns:r="http://schemas.openxmlformats.org/officeDocument/2006/relationships" id="256" r:id="R63d6bd332ff6462a"/>
    <p:sldId xmlns:r="http://schemas.openxmlformats.org/officeDocument/2006/relationships" id="257" r:id="R65bbbe1c08114553"/>
    <p:sldId xmlns:r="http://schemas.openxmlformats.org/officeDocument/2006/relationships" id="258" r:id="R75908cdce5274c89"/>
    <p:sldId xmlns:r="http://schemas.openxmlformats.org/officeDocument/2006/relationships" id="259" r:id="R8a96fb3addaa4cb0"/>
    <p:sldId xmlns:r="http://schemas.openxmlformats.org/officeDocument/2006/relationships" id="260" r:id="R6757a9e39027444d"/>
    <p:sldId xmlns:r="http://schemas.openxmlformats.org/officeDocument/2006/relationships" id="261" r:id="R2cf8f96dc8ba432c"/>
    <p:sldId xmlns:r="http://schemas.openxmlformats.org/officeDocument/2006/relationships" id="262" r:id="R51457372e81345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1a8a1a646e49bb" /><Relationship Type="http://schemas.openxmlformats.org/officeDocument/2006/relationships/slide" Target="/ppt/slides/slide1.xml" Id="R63d6bd332ff6462a" /><Relationship Type="http://schemas.openxmlformats.org/officeDocument/2006/relationships/slide" Target="/ppt/slides/slide2.xml" Id="R65bbbe1c08114553" /><Relationship Type="http://schemas.openxmlformats.org/officeDocument/2006/relationships/slide" Target="/ppt/slides/slide3.xml" Id="R75908cdce5274c89" /><Relationship Type="http://schemas.openxmlformats.org/officeDocument/2006/relationships/slide" Target="/ppt/slides/slide4.xml" Id="R8a96fb3addaa4cb0" /><Relationship Type="http://schemas.openxmlformats.org/officeDocument/2006/relationships/slide" Target="/ppt/slides/slide5.xml" Id="R6757a9e39027444d" /><Relationship Type="http://schemas.openxmlformats.org/officeDocument/2006/relationships/slide" Target="/ppt/slides/slide6.xml" Id="R2cf8f96dc8ba432c" /><Relationship Type="http://schemas.openxmlformats.org/officeDocument/2006/relationships/slide" Target="/ppt/slides/slide7.xml" Id="R51457372e81345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ced87cdf4242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40cdbd64648fc" /><Relationship Type="http://schemas.openxmlformats.org/officeDocument/2006/relationships/theme" Target="/ppt/slideMasters/theme/theme1.xml" Id="R8245d158cfac45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c40cdbd64648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33e714c0b48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dfa67cc994f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8cda654ed4d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ddd3cdd4c40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3913023a241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6e28308c04c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c128f9fc449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INA HAUGHOLT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INA HAUGHOLT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INA HAUGHOLT INVEST AS ble etablert [år] og holder til i Gjerstad.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INA HAUGHOLT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INA HAUGHOLT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INA HAUGHOLT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2 618 904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2 620 010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INA HAUGHOLT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INA MOEN HAUGHOLT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INA HAUGHOLT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Gjerstadveien 1704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4980 Gjerstad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928 276 937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INA HAUGHOLT INVEST AS</a:t>
            </a:r>
          </a:p>
        </p:txBody>
      </p:sp>
    </p:spTree>
  </p:cSld>
  <p:clrMapOvr>
    <a:masterClrMapping xmlns:a="http://schemas.openxmlformats.org/drawingml/2006/main"/>
  </p:clrMapOvr>
</p:sld>
</file>