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06fe049f4349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363023511f4414"/>
  </p:sldMasterIdLst>
  <p:sldIdLst>
    <p:sldId xmlns:r="http://schemas.openxmlformats.org/officeDocument/2006/relationships" id="256" r:id="R0b62d9fcf2c94775"/>
    <p:sldId xmlns:r="http://schemas.openxmlformats.org/officeDocument/2006/relationships" id="257" r:id="R88ebc5e30cfa4296"/>
    <p:sldId xmlns:r="http://schemas.openxmlformats.org/officeDocument/2006/relationships" id="258" r:id="Ra04097b66f524fc1"/>
    <p:sldId xmlns:r="http://schemas.openxmlformats.org/officeDocument/2006/relationships" id="259" r:id="R870d038ceae54249"/>
    <p:sldId xmlns:r="http://schemas.openxmlformats.org/officeDocument/2006/relationships" id="260" r:id="R1d6eba911adf4e20"/>
    <p:sldId xmlns:r="http://schemas.openxmlformats.org/officeDocument/2006/relationships" id="261" r:id="R2e7a3fead06b4b7a"/>
    <p:sldId xmlns:r="http://schemas.openxmlformats.org/officeDocument/2006/relationships" id="262" r:id="Rff63242acf294f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63023511f4414" /><Relationship Type="http://schemas.openxmlformats.org/officeDocument/2006/relationships/slide" Target="/ppt/slides/slide1.xml" Id="R0b62d9fcf2c94775" /><Relationship Type="http://schemas.openxmlformats.org/officeDocument/2006/relationships/slide" Target="/ppt/slides/slide2.xml" Id="R88ebc5e30cfa4296" /><Relationship Type="http://schemas.openxmlformats.org/officeDocument/2006/relationships/slide" Target="/ppt/slides/slide3.xml" Id="Ra04097b66f524fc1" /><Relationship Type="http://schemas.openxmlformats.org/officeDocument/2006/relationships/slide" Target="/ppt/slides/slide4.xml" Id="R870d038ceae54249" /><Relationship Type="http://schemas.openxmlformats.org/officeDocument/2006/relationships/slide" Target="/ppt/slides/slide5.xml" Id="R1d6eba911adf4e20" /><Relationship Type="http://schemas.openxmlformats.org/officeDocument/2006/relationships/slide" Target="/ppt/slides/slide6.xml" Id="R2e7a3fead06b4b7a" /><Relationship Type="http://schemas.openxmlformats.org/officeDocument/2006/relationships/slide" Target="/ppt/slides/slide7.xml" Id="Rff63242acf294f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ddbddfb564a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6fa36635c4d8b" /><Relationship Type="http://schemas.openxmlformats.org/officeDocument/2006/relationships/theme" Target="/ppt/slideMasters/theme/theme1.xml" Id="R9631ab04c78f41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96fa36635c4d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6fc0880484f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f8ac57d8645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9b5609c514c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8107502de40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88b11a41a42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eb8de4d5c48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b03e7ed28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CPPF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CPPF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14 674 602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