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21e1b2420a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8e7c3b1634dd4"/>
  </p:sldMasterIdLst>
  <p:sldIdLst>
    <p:sldId xmlns:r="http://schemas.openxmlformats.org/officeDocument/2006/relationships" id="256" r:id="R8867af680d874eb4"/>
    <p:sldId xmlns:r="http://schemas.openxmlformats.org/officeDocument/2006/relationships" id="257" r:id="R1fee5704cde94575"/>
    <p:sldId xmlns:r="http://schemas.openxmlformats.org/officeDocument/2006/relationships" id="258" r:id="R6b47d63e4045447d"/>
    <p:sldId xmlns:r="http://schemas.openxmlformats.org/officeDocument/2006/relationships" id="259" r:id="R8c7a17354b59470a"/>
    <p:sldId xmlns:r="http://schemas.openxmlformats.org/officeDocument/2006/relationships" id="260" r:id="R72a2cbd40fbc416d"/>
    <p:sldId xmlns:r="http://schemas.openxmlformats.org/officeDocument/2006/relationships" id="261" r:id="R3bafd65b3e9c4f2a"/>
    <p:sldId xmlns:r="http://schemas.openxmlformats.org/officeDocument/2006/relationships" id="262" r:id="Rb127a9e4014643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8e7c3b1634dd4" /><Relationship Type="http://schemas.openxmlformats.org/officeDocument/2006/relationships/slide" Target="/ppt/slides/slide1.xml" Id="R8867af680d874eb4" /><Relationship Type="http://schemas.openxmlformats.org/officeDocument/2006/relationships/slide" Target="/ppt/slides/slide2.xml" Id="R1fee5704cde94575" /><Relationship Type="http://schemas.openxmlformats.org/officeDocument/2006/relationships/slide" Target="/ppt/slides/slide3.xml" Id="R6b47d63e4045447d" /><Relationship Type="http://schemas.openxmlformats.org/officeDocument/2006/relationships/slide" Target="/ppt/slides/slide4.xml" Id="R8c7a17354b59470a" /><Relationship Type="http://schemas.openxmlformats.org/officeDocument/2006/relationships/slide" Target="/ppt/slides/slide5.xml" Id="R72a2cbd40fbc416d" /><Relationship Type="http://schemas.openxmlformats.org/officeDocument/2006/relationships/slide" Target="/ppt/slides/slide6.xml" Id="R3bafd65b3e9c4f2a" /><Relationship Type="http://schemas.openxmlformats.org/officeDocument/2006/relationships/slide" Target="/ppt/slides/slide7.xml" Id="Rb127a9e4014643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73439bb1546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d296a75d14ede" /><Relationship Type="http://schemas.openxmlformats.org/officeDocument/2006/relationships/theme" Target="/ppt/slideMasters/theme/theme1.xml" Id="R103281ddd89142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9d296a75d14e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5730dcd264d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fa218613e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d3a69d0074d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57ca20e574c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2b14de87a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0700b821b42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23f47b079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M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Waalers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