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800f58ca1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7ef6b813e4efc"/>
  </p:sldMasterIdLst>
  <p:sldIdLst>
    <p:sldId xmlns:r="http://schemas.openxmlformats.org/officeDocument/2006/relationships" id="256" r:id="Rb3f1a254324e4b54"/>
    <p:sldId xmlns:r="http://schemas.openxmlformats.org/officeDocument/2006/relationships" id="257" r:id="R54068ecfef934695"/>
    <p:sldId xmlns:r="http://schemas.openxmlformats.org/officeDocument/2006/relationships" id="258" r:id="R5b2a02eeca2b4a20"/>
    <p:sldId xmlns:r="http://schemas.openxmlformats.org/officeDocument/2006/relationships" id="259" r:id="R36b70560fe6948cb"/>
    <p:sldId xmlns:r="http://schemas.openxmlformats.org/officeDocument/2006/relationships" id="260" r:id="R2e3ea7167b614f1c"/>
    <p:sldId xmlns:r="http://schemas.openxmlformats.org/officeDocument/2006/relationships" id="261" r:id="Rbd83633bc0944216"/>
    <p:sldId xmlns:r="http://schemas.openxmlformats.org/officeDocument/2006/relationships" id="262" r:id="R24e7e1fe58a8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7ef6b813e4efc" /><Relationship Type="http://schemas.openxmlformats.org/officeDocument/2006/relationships/slide" Target="/ppt/slides/slide1.xml" Id="Rb3f1a254324e4b54" /><Relationship Type="http://schemas.openxmlformats.org/officeDocument/2006/relationships/slide" Target="/ppt/slides/slide2.xml" Id="R54068ecfef934695" /><Relationship Type="http://schemas.openxmlformats.org/officeDocument/2006/relationships/slide" Target="/ppt/slides/slide3.xml" Id="R5b2a02eeca2b4a20" /><Relationship Type="http://schemas.openxmlformats.org/officeDocument/2006/relationships/slide" Target="/ppt/slides/slide4.xml" Id="R36b70560fe6948cb" /><Relationship Type="http://schemas.openxmlformats.org/officeDocument/2006/relationships/slide" Target="/ppt/slides/slide5.xml" Id="R2e3ea7167b614f1c" /><Relationship Type="http://schemas.openxmlformats.org/officeDocument/2006/relationships/slide" Target="/ppt/slides/slide6.xml" Id="Rbd83633bc0944216" /><Relationship Type="http://schemas.openxmlformats.org/officeDocument/2006/relationships/slide" Target="/ppt/slides/slide7.xml" Id="R24e7e1fe58a8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d8f769a33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fa38d8af4e67" /><Relationship Type="http://schemas.openxmlformats.org/officeDocument/2006/relationships/theme" Target="/ppt/slideMasters/theme/theme1.xml" Id="R65f262debf2c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5fa38d8af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f0704afc9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3ebdc4f70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356261d9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1b8aeffd9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d1ec3617147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2cf85c9db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22595667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KNUT JOHAN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