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21363b923f40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ba7d8164354671"/>
  </p:sldMasterIdLst>
  <p:sldIdLst>
    <p:sldId xmlns:r="http://schemas.openxmlformats.org/officeDocument/2006/relationships" id="256" r:id="R86316b2843ff4752"/>
    <p:sldId xmlns:r="http://schemas.openxmlformats.org/officeDocument/2006/relationships" id="257" r:id="Re212f76655624ec0"/>
    <p:sldId xmlns:r="http://schemas.openxmlformats.org/officeDocument/2006/relationships" id="258" r:id="Rc37edf3e0ef54156"/>
    <p:sldId xmlns:r="http://schemas.openxmlformats.org/officeDocument/2006/relationships" id="259" r:id="Rb7b21dfcda9b46fc"/>
    <p:sldId xmlns:r="http://schemas.openxmlformats.org/officeDocument/2006/relationships" id="260" r:id="R875d8a89a114489f"/>
    <p:sldId xmlns:r="http://schemas.openxmlformats.org/officeDocument/2006/relationships" id="261" r:id="Rff1784a143a94258"/>
    <p:sldId xmlns:r="http://schemas.openxmlformats.org/officeDocument/2006/relationships" id="262" r:id="Rd4cf7e11d4364a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a7d8164354671" /><Relationship Type="http://schemas.openxmlformats.org/officeDocument/2006/relationships/slide" Target="/ppt/slides/slide1.xml" Id="R86316b2843ff4752" /><Relationship Type="http://schemas.openxmlformats.org/officeDocument/2006/relationships/slide" Target="/ppt/slides/slide2.xml" Id="Re212f76655624ec0" /><Relationship Type="http://schemas.openxmlformats.org/officeDocument/2006/relationships/slide" Target="/ppt/slides/slide3.xml" Id="Rc37edf3e0ef54156" /><Relationship Type="http://schemas.openxmlformats.org/officeDocument/2006/relationships/slide" Target="/ppt/slides/slide4.xml" Id="Rb7b21dfcda9b46fc" /><Relationship Type="http://schemas.openxmlformats.org/officeDocument/2006/relationships/slide" Target="/ppt/slides/slide5.xml" Id="R875d8a89a114489f" /><Relationship Type="http://schemas.openxmlformats.org/officeDocument/2006/relationships/slide" Target="/ppt/slides/slide6.xml" Id="Rff1784a143a94258" /><Relationship Type="http://schemas.openxmlformats.org/officeDocument/2006/relationships/slide" Target="/ppt/slides/slide7.xml" Id="Rd4cf7e11d4364a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61479bd90c47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a67bb8e6a4bd9" /><Relationship Type="http://schemas.openxmlformats.org/officeDocument/2006/relationships/theme" Target="/ppt/slideMasters/theme/theme1.xml" Id="Rdd5fa4ad7dff4d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fa67bb8e6a4b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3fb395e2445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ff98b3bb942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aead1118545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e9b514e454a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a55b4c17142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5570a2bed4b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47523ca7345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HOSJ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HOSJ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3 233 946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THOMAS CHRISTIAN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