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d3b4fb6f7e40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f30e8d71644c1a"/>
  </p:sldMasterIdLst>
  <p:sldIdLst>
    <p:sldId xmlns:r="http://schemas.openxmlformats.org/officeDocument/2006/relationships" id="256" r:id="R17ece58c5ee74024"/>
    <p:sldId xmlns:r="http://schemas.openxmlformats.org/officeDocument/2006/relationships" id="257" r:id="R1344db85167a4b19"/>
    <p:sldId xmlns:r="http://schemas.openxmlformats.org/officeDocument/2006/relationships" id="258" r:id="R189c1bcc27bb4ac5"/>
    <p:sldId xmlns:r="http://schemas.openxmlformats.org/officeDocument/2006/relationships" id="259" r:id="Re341b2dddf154745"/>
    <p:sldId xmlns:r="http://schemas.openxmlformats.org/officeDocument/2006/relationships" id="260" r:id="R9e55f37b5a1344f0"/>
    <p:sldId xmlns:r="http://schemas.openxmlformats.org/officeDocument/2006/relationships" id="261" r:id="R2c29646da7a04293"/>
    <p:sldId xmlns:r="http://schemas.openxmlformats.org/officeDocument/2006/relationships" id="262" r:id="R42d807586be440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f30e8d71644c1a" /><Relationship Type="http://schemas.openxmlformats.org/officeDocument/2006/relationships/slide" Target="/ppt/slides/slide1.xml" Id="R17ece58c5ee74024" /><Relationship Type="http://schemas.openxmlformats.org/officeDocument/2006/relationships/slide" Target="/ppt/slides/slide2.xml" Id="R1344db85167a4b19" /><Relationship Type="http://schemas.openxmlformats.org/officeDocument/2006/relationships/slide" Target="/ppt/slides/slide3.xml" Id="R189c1bcc27bb4ac5" /><Relationship Type="http://schemas.openxmlformats.org/officeDocument/2006/relationships/slide" Target="/ppt/slides/slide4.xml" Id="Re341b2dddf154745" /><Relationship Type="http://schemas.openxmlformats.org/officeDocument/2006/relationships/slide" Target="/ppt/slides/slide5.xml" Id="R9e55f37b5a1344f0" /><Relationship Type="http://schemas.openxmlformats.org/officeDocument/2006/relationships/slide" Target="/ppt/slides/slide6.xml" Id="R2c29646da7a04293" /><Relationship Type="http://schemas.openxmlformats.org/officeDocument/2006/relationships/slide" Target="/ppt/slides/slide7.xml" Id="R42d807586be440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a8b9d6237a45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157b8f2fd4472" /><Relationship Type="http://schemas.openxmlformats.org/officeDocument/2006/relationships/theme" Target="/ppt/slideMasters/theme/theme1.xml" Id="Rb5c6aea7befe48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d157b8f2fd44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6aa1c07d04f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9d71139d948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78c2eeb2240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b88cc38c144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486246d9346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52c27206d41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b5ffd36f740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LAPAS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LAPAS HOLDING AS ble etablert [år] og holder til i Brattvåg.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31 849 763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259 770 073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259 871 764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LANGØY LEIF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Fjellbu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6270 Brattvåg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928 284 611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HOLDING AS</a:t>
            </a:r>
          </a:p>
        </p:txBody>
      </p:sp>
    </p:spTree>
  </p:cSld>
  <p:clrMapOvr>
    <a:masterClrMapping xmlns:a="http://schemas.openxmlformats.org/drawingml/2006/main"/>
  </p:clrMapOvr>
</p:sld>
</file>