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0648a77cef40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30bf1943b4475f"/>
  </p:sldMasterIdLst>
  <p:sldIdLst>
    <p:sldId xmlns:r="http://schemas.openxmlformats.org/officeDocument/2006/relationships" id="256" r:id="R5ca154484f514974"/>
    <p:sldId xmlns:r="http://schemas.openxmlformats.org/officeDocument/2006/relationships" id="257" r:id="Rc41ce53637b24747"/>
    <p:sldId xmlns:r="http://schemas.openxmlformats.org/officeDocument/2006/relationships" id="258" r:id="R7a08677a71c149f2"/>
    <p:sldId xmlns:r="http://schemas.openxmlformats.org/officeDocument/2006/relationships" id="259" r:id="Re38e8e6ee6654e78"/>
    <p:sldId xmlns:r="http://schemas.openxmlformats.org/officeDocument/2006/relationships" id="260" r:id="Rfb2a11b91a2d4b64"/>
    <p:sldId xmlns:r="http://schemas.openxmlformats.org/officeDocument/2006/relationships" id="261" r:id="R856ea06ef7144552"/>
    <p:sldId xmlns:r="http://schemas.openxmlformats.org/officeDocument/2006/relationships" id="262" r:id="R3004d41b7e744f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0bf1943b4475f" /><Relationship Type="http://schemas.openxmlformats.org/officeDocument/2006/relationships/slide" Target="/ppt/slides/slide1.xml" Id="R5ca154484f514974" /><Relationship Type="http://schemas.openxmlformats.org/officeDocument/2006/relationships/slide" Target="/ppt/slides/slide2.xml" Id="Rc41ce53637b24747" /><Relationship Type="http://schemas.openxmlformats.org/officeDocument/2006/relationships/slide" Target="/ppt/slides/slide3.xml" Id="R7a08677a71c149f2" /><Relationship Type="http://schemas.openxmlformats.org/officeDocument/2006/relationships/slide" Target="/ppt/slides/slide4.xml" Id="Re38e8e6ee6654e78" /><Relationship Type="http://schemas.openxmlformats.org/officeDocument/2006/relationships/slide" Target="/ppt/slides/slide5.xml" Id="Rfb2a11b91a2d4b64" /><Relationship Type="http://schemas.openxmlformats.org/officeDocument/2006/relationships/slide" Target="/ppt/slides/slide6.xml" Id="R856ea06ef7144552" /><Relationship Type="http://schemas.openxmlformats.org/officeDocument/2006/relationships/slide" Target="/ppt/slides/slide7.xml" Id="R3004d41b7e744f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128e44aff48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f063639b94b2f" /><Relationship Type="http://schemas.openxmlformats.org/officeDocument/2006/relationships/theme" Target="/ppt/slideMasters/theme/theme1.xml" Id="R120e49940ccd45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df063639b94b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e24208c284f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192a9642c49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3544e2a9a41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8ac1321674b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260ff3e2a4a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72f47d96148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52a95e23c44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ANNE-LENE LANGØY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ANNE-LENE LANGØY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27 215 442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72 375 114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72 542 759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 ANNE-LENE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Horgvegen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