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fc795cc25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a4f2a173b4cdf"/>
  </p:sldMasterIdLst>
  <p:sldIdLst>
    <p:sldId xmlns:r="http://schemas.openxmlformats.org/officeDocument/2006/relationships" id="256" r:id="R2b2eb83cf3e24908"/>
    <p:sldId xmlns:r="http://schemas.openxmlformats.org/officeDocument/2006/relationships" id="257" r:id="R7612a320e36141d2"/>
    <p:sldId xmlns:r="http://schemas.openxmlformats.org/officeDocument/2006/relationships" id="258" r:id="R261c133408384093"/>
    <p:sldId xmlns:r="http://schemas.openxmlformats.org/officeDocument/2006/relationships" id="259" r:id="R2ade408e208349d3"/>
    <p:sldId xmlns:r="http://schemas.openxmlformats.org/officeDocument/2006/relationships" id="260" r:id="Ra056c97a7db04f4b"/>
    <p:sldId xmlns:r="http://schemas.openxmlformats.org/officeDocument/2006/relationships" id="261" r:id="Rd7fa84670f014295"/>
    <p:sldId xmlns:r="http://schemas.openxmlformats.org/officeDocument/2006/relationships" id="262" r:id="Ra7a6bf23b944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a4f2a173b4cdf" /><Relationship Type="http://schemas.openxmlformats.org/officeDocument/2006/relationships/slide" Target="/ppt/slides/slide1.xml" Id="R2b2eb83cf3e24908" /><Relationship Type="http://schemas.openxmlformats.org/officeDocument/2006/relationships/slide" Target="/ppt/slides/slide2.xml" Id="R7612a320e36141d2" /><Relationship Type="http://schemas.openxmlformats.org/officeDocument/2006/relationships/slide" Target="/ppt/slides/slide3.xml" Id="R261c133408384093" /><Relationship Type="http://schemas.openxmlformats.org/officeDocument/2006/relationships/slide" Target="/ppt/slides/slide4.xml" Id="R2ade408e208349d3" /><Relationship Type="http://schemas.openxmlformats.org/officeDocument/2006/relationships/slide" Target="/ppt/slides/slide5.xml" Id="Ra056c97a7db04f4b" /><Relationship Type="http://schemas.openxmlformats.org/officeDocument/2006/relationships/slide" Target="/ppt/slides/slide6.xml" Id="Rd7fa84670f014295" /><Relationship Type="http://schemas.openxmlformats.org/officeDocument/2006/relationships/slide" Target="/ppt/slides/slide7.xml" Id="Ra7a6bf23b944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24b5ead53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313ca81374b62" /><Relationship Type="http://schemas.openxmlformats.org/officeDocument/2006/relationships/theme" Target="/ppt/slideMasters/theme/theme1.xml" Id="Re70d7125bdf7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313ca8137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7c6429f6e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9a25d834f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58ae99a61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6193c6ac9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a8ca5ddd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6f0ab4357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1d100dc1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DOSMIL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26 789 931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71 773 966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72 227 771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SILJE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Silje Langøy, Strålsjøåsveien 524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DOSMIL AS</a:t>
            </a:r>
          </a:p>
        </p:txBody>
      </p:sp>
    </p:spTree>
  </p:cSld>
  <p:clrMapOvr>
    <a:masterClrMapping xmlns:a="http://schemas.openxmlformats.org/drawingml/2006/main"/>
  </p:clrMapOvr>
</p:sld>
</file>