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72abb7e5e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ba598a1d24c25"/>
  </p:sldMasterIdLst>
  <p:sldIdLst>
    <p:sldId xmlns:r="http://schemas.openxmlformats.org/officeDocument/2006/relationships" id="256" r:id="R4bd399642a504d0c"/>
    <p:sldId xmlns:r="http://schemas.openxmlformats.org/officeDocument/2006/relationships" id="257" r:id="R8a0059655cfd4ec1"/>
    <p:sldId xmlns:r="http://schemas.openxmlformats.org/officeDocument/2006/relationships" id="258" r:id="R25d64c17152b4df5"/>
    <p:sldId xmlns:r="http://schemas.openxmlformats.org/officeDocument/2006/relationships" id="259" r:id="R77e2a00525ff4b30"/>
    <p:sldId xmlns:r="http://schemas.openxmlformats.org/officeDocument/2006/relationships" id="260" r:id="Rb69303fd61e74f16"/>
    <p:sldId xmlns:r="http://schemas.openxmlformats.org/officeDocument/2006/relationships" id="261" r:id="R17e2169fbd294382"/>
    <p:sldId xmlns:r="http://schemas.openxmlformats.org/officeDocument/2006/relationships" id="262" r:id="Rbf68a498bdde41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ba598a1d24c25" /><Relationship Type="http://schemas.openxmlformats.org/officeDocument/2006/relationships/slide" Target="/ppt/slides/slide1.xml" Id="R4bd399642a504d0c" /><Relationship Type="http://schemas.openxmlformats.org/officeDocument/2006/relationships/slide" Target="/ppt/slides/slide2.xml" Id="R8a0059655cfd4ec1" /><Relationship Type="http://schemas.openxmlformats.org/officeDocument/2006/relationships/slide" Target="/ppt/slides/slide3.xml" Id="R25d64c17152b4df5" /><Relationship Type="http://schemas.openxmlformats.org/officeDocument/2006/relationships/slide" Target="/ppt/slides/slide4.xml" Id="R77e2a00525ff4b30" /><Relationship Type="http://schemas.openxmlformats.org/officeDocument/2006/relationships/slide" Target="/ppt/slides/slide5.xml" Id="Rb69303fd61e74f16" /><Relationship Type="http://schemas.openxmlformats.org/officeDocument/2006/relationships/slide" Target="/ppt/slides/slide6.xml" Id="R17e2169fbd294382" /><Relationship Type="http://schemas.openxmlformats.org/officeDocument/2006/relationships/slide" Target="/ppt/slides/slide7.xml" Id="Rbf68a498bdde41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09a027711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6b62b9ef54292" /><Relationship Type="http://schemas.openxmlformats.org/officeDocument/2006/relationships/theme" Target="/ppt/slideMasters/theme/theme1.xml" Id="R6ef92c8e3cda4e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6b62b9ef5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4e672b1e3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4d40bcf694b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e83790acd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775a4ca95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aca19d403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6707c8073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c5be60fa543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AKHAO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AKHAO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1 402 375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VITTERSØ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Nadderudveien 143A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