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c45475b714a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8fd5b63ab479e"/>
  </p:sldMasterIdLst>
  <p:sldIdLst>
    <p:sldId xmlns:r="http://schemas.openxmlformats.org/officeDocument/2006/relationships" id="256" r:id="R056767d8b0514866"/>
    <p:sldId xmlns:r="http://schemas.openxmlformats.org/officeDocument/2006/relationships" id="257" r:id="Re89093ad709248be"/>
    <p:sldId xmlns:r="http://schemas.openxmlformats.org/officeDocument/2006/relationships" id="258" r:id="Race7c1867ae945cf"/>
    <p:sldId xmlns:r="http://schemas.openxmlformats.org/officeDocument/2006/relationships" id="259" r:id="Rb4038c684ae74107"/>
    <p:sldId xmlns:r="http://schemas.openxmlformats.org/officeDocument/2006/relationships" id="260" r:id="R5edd27b26efc4588"/>
    <p:sldId xmlns:r="http://schemas.openxmlformats.org/officeDocument/2006/relationships" id="261" r:id="R2ec11483c3f24d28"/>
    <p:sldId xmlns:r="http://schemas.openxmlformats.org/officeDocument/2006/relationships" id="262" r:id="R2a2c5a05068045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8fd5b63ab479e" /><Relationship Type="http://schemas.openxmlformats.org/officeDocument/2006/relationships/slide" Target="/ppt/slides/slide1.xml" Id="R056767d8b0514866" /><Relationship Type="http://schemas.openxmlformats.org/officeDocument/2006/relationships/slide" Target="/ppt/slides/slide2.xml" Id="Re89093ad709248be" /><Relationship Type="http://schemas.openxmlformats.org/officeDocument/2006/relationships/slide" Target="/ppt/slides/slide3.xml" Id="Race7c1867ae945cf" /><Relationship Type="http://schemas.openxmlformats.org/officeDocument/2006/relationships/slide" Target="/ppt/slides/slide4.xml" Id="Rb4038c684ae74107" /><Relationship Type="http://schemas.openxmlformats.org/officeDocument/2006/relationships/slide" Target="/ppt/slides/slide5.xml" Id="R5edd27b26efc4588" /><Relationship Type="http://schemas.openxmlformats.org/officeDocument/2006/relationships/slide" Target="/ppt/slides/slide6.xml" Id="R2ec11483c3f24d28" /><Relationship Type="http://schemas.openxmlformats.org/officeDocument/2006/relationships/slide" Target="/ppt/slides/slide7.xml" Id="R2a2c5a05068045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b0fa769d14c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8c202a0f3450f" /><Relationship Type="http://schemas.openxmlformats.org/officeDocument/2006/relationships/theme" Target="/ppt/slideMasters/theme/theme1.xml" Id="Rb9bb4578a372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8c202a0f3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6fd7065bb47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e251bc49c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a317f931d4f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788819c5a4e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f1f590929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e61513bde49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dba93db04f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EFJ-HOLDING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53 723 709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54 311 932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Allé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