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16e520b0b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56538349a4816"/>
  </p:sldMasterIdLst>
  <p:sldIdLst>
    <p:sldId xmlns:r="http://schemas.openxmlformats.org/officeDocument/2006/relationships" id="256" r:id="R80c4cb4a660741df"/>
    <p:sldId xmlns:r="http://schemas.openxmlformats.org/officeDocument/2006/relationships" id="257" r:id="R1ec7e046d18c47c8"/>
    <p:sldId xmlns:r="http://schemas.openxmlformats.org/officeDocument/2006/relationships" id="258" r:id="Rdd42cdfab72a4d64"/>
    <p:sldId xmlns:r="http://schemas.openxmlformats.org/officeDocument/2006/relationships" id="259" r:id="Ra8ee0218b695428d"/>
    <p:sldId xmlns:r="http://schemas.openxmlformats.org/officeDocument/2006/relationships" id="260" r:id="R7807447a0d5e424b"/>
    <p:sldId xmlns:r="http://schemas.openxmlformats.org/officeDocument/2006/relationships" id="261" r:id="R5586252b03bb4156"/>
    <p:sldId xmlns:r="http://schemas.openxmlformats.org/officeDocument/2006/relationships" id="262" r:id="Ra0d0aa476c30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56538349a4816" /><Relationship Type="http://schemas.openxmlformats.org/officeDocument/2006/relationships/slide" Target="/ppt/slides/slide1.xml" Id="R80c4cb4a660741df" /><Relationship Type="http://schemas.openxmlformats.org/officeDocument/2006/relationships/slide" Target="/ppt/slides/slide2.xml" Id="R1ec7e046d18c47c8" /><Relationship Type="http://schemas.openxmlformats.org/officeDocument/2006/relationships/slide" Target="/ppt/slides/slide3.xml" Id="Rdd42cdfab72a4d64" /><Relationship Type="http://schemas.openxmlformats.org/officeDocument/2006/relationships/slide" Target="/ppt/slides/slide4.xml" Id="Ra8ee0218b695428d" /><Relationship Type="http://schemas.openxmlformats.org/officeDocument/2006/relationships/slide" Target="/ppt/slides/slide5.xml" Id="R7807447a0d5e424b" /><Relationship Type="http://schemas.openxmlformats.org/officeDocument/2006/relationships/slide" Target="/ppt/slides/slide6.xml" Id="R5586252b03bb4156" /><Relationship Type="http://schemas.openxmlformats.org/officeDocument/2006/relationships/slide" Target="/ppt/slides/slide7.xml" Id="Ra0d0aa476c30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dfb1b2b7c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d3bfedcfb4e14" /><Relationship Type="http://schemas.openxmlformats.org/officeDocument/2006/relationships/theme" Target="/ppt/slideMasters/theme/theme1.xml" Id="R0b502c697ef7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d3bfedcfb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aaa995d3b47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d9ebfe6a1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4a7e49d1f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1de3f4de8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14d8e2083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b130c9a9f45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f6a0c3d0d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J.V.K.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J.V.K. HOLDING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8 607 335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9 644 452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VIDAR KOREN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Fjellhaugvegen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